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8" r:id="rId2"/>
  </p:sldMasterIdLst>
  <p:notesMasterIdLst>
    <p:notesMasterId r:id="rId48"/>
  </p:notesMasterIdLst>
  <p:sldIdLst>
    <p:sldId id="326" r:id="rId3"/>
    <p:sldId id="314" r:id="rId4"/>
    <p:sldId id="315" r:id="rId5"/>
    <p:sldId id="312" r:id="rId6"/>
    <p:sldId id="316" r:id="rId7"/>
    <p:sldId id="313" r:id="rId8"/>
    <p:sldId id="287" r:id="rId9"/>
    <p:sldId id="308" r:id="rId10"/>
    <p:sldId id="317" r:id="rId11"/>
    <p:sldId id="309" r:id="rId12"/>
    <p:sldId id="338" r:id="rId13"/>
    <p:sldId id="327" r:id="rId14"/>
    <p:sldId id="305" r:id="rId15"/>
    <p:sldId id="288" r:id="rId16"/>
    <p:sldId id="328" r:id="rId17"/>
    <p:sldId id="339" r:id="rId18"/>
    <p:sldId id="257" r:id="rId19"/>
    <p:sldId id="258" r:id="rId20"/>
    <p:sldId id="260" r:id="rId21"/>
    <p:sldId id="259" r:id="rId22"/>
    <p:sldId id="261" r:id="rId23"/>
    <p:sldId id="340" r:id="rId24"/>
    <p:sldId id="263" r:id="rId25"/>
    <p:sldId id="304" r:id="rId26"/>
    <p:sldId id="318" r:id="rId27"/>
    <p:sldId id="265" r:id="rId28"/>
    <p:sldId id="341" r:id="rId29"/>
    <p:sldId id="267" r:id="rId30"/>
    <p:sldId id="268" r:id="rId31"/>
    <p:sldId id="269" r:id="rId32"/>
    <p:sldId id="279" r:id="rId33"/>
    <p:sldId id="278" r:id="rId34"/>
    <p:sldId id="277" r:id="rId35"/>
    <p:sldId id="283" r:id="rId36"/>
    <p:sldId id="280" r:id="rId37"/>
    <p:sldId id="281" r:id="rId38"/>
    <p:sldId id="343" r:id="rId39"/>
    <p:sldId id="282" r:id="rId40"/>
    <p:sldId id="285" r:id="rId41"/>
    <p:sldId id="273" r:id="rId42"/>
    <p:sldId id="270" r:id="rId43"/>
    <p:sldId id="306" r:id="rId44"/>
    <p:sldId id="321" r:id="rId45"/>
    <p:sldId id="323" r:id="rId46"/>
    <p:sldId id="344"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D28BD9-7C66-43C8-87F1-1B1A4E424408}">
          <p14:sldIdLst>
            <p14:sldId id="326"/>
            <p14:sldId id="314"/>
            <p14:sldId id="315"/>
            <p14:sldId id="312"/>
            <p14:sldId id="316"/>
            <p14:sldId id="313"/>
            <p14:sldId id="287"/>
            <p14:sldId id="308"/>
            <p14:sldId id="317"/>
            <p14:sldId id="309"/>
            <p14:sldId id="338"/>
            <p14:sldId id="327"/>
            <p14:sldId id="305"/>
            <p14:sldId id="288"/>
            <p14:sldId id="328"/>
            <p14:sldId id="339"/>
            <p14:sldId id="257"/>
            <p14:sldId id="258"/>
            <p14:sldId id="260"/>
            <p14:sldId id="259"/>
            <p14:sldId id="261"/>
          </p14:sldIdLst>
        </p14:section>
        <p14:section name="Untitled Section" id="{0BC15141-A661-4223-BDFE-4200B659E548}">
          <p14:sldIdLst>
            <p14:sldId id="340"/>
            <p14:sldId id="263"/>
            <p14:sldId id="304"/>
            <p14:sldId id="318"/>
            <p14:sldId id="265"/>
            <p14:sldId id="341"/>
            <p14:sldId id="267"/>
            <p14:sldId id="268"/>
            <p14:sldId id="269"/>
            <p14:sldId id="279"/>
            <p14:sldId id="278"/>
            <p14:sldId id="277"/>
            <p14:sldId id="283"/>
            <p14:sldId id="280"/>
            <p14:sldId id="281"/>
            <p14:sldId id="343"/>
            <p14:sldId id="282"/>
            <p14:sldId id="285"/>
            <p14:sldId id="273"/>
            <p14:sldId id="270"/>
            <p14:sldId id="306"/>
            <p14:sldId id="321"/>
            <p14:sldId id="323"/>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6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PSB staff strength</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Sheet1!$A$2:$A$3</c:f>
              <c:numCache>
                <c:formatCode>General</c:formatCode>
                <c:ptCount val="2"/>
                <c:pt idx="0">
                  <c:v>1958</c:v>
                </c:pt>
                <c:pt idx="1">
                  <c:v>1990</c:v>
                </c:pt>
              </c:numCache>
            </c:numRef>
          </c:cat>
          <c:val>
            <c:numRef>
              <c:f>Sheet1!$B$2:$B$3</c:f>
              <c:numCache>
                <c:formatCode>General</c:formatCode>
                <c:ptCount val="2"/>
                <c:pt idx="0">
                  <c:v>79000</c:v>
                </c:pt>
                <c:pt idx="1">
                  <c:v>1000000</c:v>
                </c:pt>
              </c:numCache>
            </c:numRef>
          </c:val>
          <c:extLst>
            <c:ext xmlns:c16="http://schemas.microsoft.com/office/drawing/2014/chart" uri="{C3380CC4-5D6E-409C-BE32-E72D297353CC}">
              <c16:uniqueId val="{00000000-C512-42D4-B3F3-E5CEC9EC5D70}"/>
            </c:ext>
          </c:extLst>
        </c:ser>
        <c:dLbls>
          <c:dLblPos val="outEnd"/>
          <c:showLegendKey val="0"/>
          <c:showVal val="1"/>
          <c:showCatName val="0"/>
          <c:showSerName val="0"/>
          <c:showPercent val="0"/>
          <c:showBubbleSize val="0"/>
        </c:dLbls>
        <c:gapWidth val="80"/>
        <c:overlap val="25"/>
        <c:axId val="1453843152"/>
        <c:axId val="1453843984"/>
      </c:barChart>
      <c:catAx>
        <c:axId val="145384315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4400" b="0" i="0" u="none" strike="noStrike" kern="1200" cap="none" spc="20" normalizeH="0" baseline="0">
                <a:solidFill>
                  <a:schemeClr val="tx1">
                    <a:lumMod val="65000"/>
                    <a:lumOff val="35000"/>
                  </a:schemeClr>
                </a:solidFill>
                <a:latin typeface="+mn-lt"/>
                <a:ea typeface="+mn-ea"/>
                <a:cs typeface="+mn-cs"/>
              </a:defRPr>
            </a:pPr>
            <a:endParaRPr lang="en-US"/>
          </a:p>
        </c:txPr>
        <c:crossAx val="1453843984"/>
        <c:crosses val="autoZero"/>
        <c:auto val="1"/>
        <c:lblAlgn val="ctr"/>
        <c:lblOffset val="100"/>
        <c:noMultiLvlLbl val="0"/>
      </c:catAx>
      <c:valAx>
        <c:axId val="1453843984"/>
        <c:scaling>
          <c:orientation val="minMax"/>
        </c:scaling>
        <c:delete val="1"/>
        <c:axPos val="l"/>
        <c:numFmt formatCode="General" sourceLinked="1"/>
        <c:majorTickMark val="none"/>
        <c:minorTickMark val="none"/>
        <c:tickLblPos val="nextTo"/>
        <c:crossAx val="1453843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617545115958172E-2"/>
          <c:y val="6.3415072754175544E-2"/>
          <c:w val="0.88980310311151378"/>
          <c:h val="0.87321046108790046"/>
        </c:manualLayout>
      </c:layout>
      <c:pieChart>
        <c:varyColors val="1"/>
        <c:ser>
          <c:idx val="0"/>
          <c:order val="0"/>
          <c:tx>
            <c:strRef>
              <c:f>Sheet1!$B$1</c:f>
              <c:strCache>
                <c:ptCount val="1"/>
                <c:pt idx="0">
                  <c:v>Series 1</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B7F-484C-93EF-95443BCC5840}"/>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87B-47E9-AA2C-27D1391C7C0D}"/>
              </c:ext>
            </c:extLst>
          </c:dPt>
          <c:dPt>
            <c:idx val="2"/>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6B7F-484C-93EF-95443BCC5840}"/>
              </c:ext>
            </c:extLst>
          </c:dPt>
          <c:dLbls>
            <c:dLbl>
              <c:idx val="1"/>
              <c:layout>
                <c:manualLayout>
                  <c:x val="0.1966129411580913"/>
                  <c:y val="-4.0903790957242482E-2"/>
                </c:manualLayout>
              </c:layout>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8544728776467798"/>
                      <c:h val="0.11998006133253446"/>
                    </c:manualLayout>
                  </c15:layout>
                </c:ext>
                <c:ext xmlns:c16="http://schemas.microsoft.com/office/drawing/2014/chart" uri="{C3380CC4-5D6E-409C-BE32-E72D297353CC}">
                  <c16:uniqueId val="{00000001-E87B-47E9-AA2C-27D1391C7C0D}"/>
                </c:ext>
              </c:extLst>
            </c:dLbl>
            <c:dLbl>
              <c:idx val="2"/>
              <c:layout>
                <c:manualLayout>
                  <c:x val="5.0941628451648943E-2"/>
                  <c:y val="-7.1066308499913605E-2"/>
                </c:manualLayout>
              </c:layout>
              <c:showLegendKey val="0"/>
              <c:showVal val="1"/>
              <c:showCatName val="1"/>
              <c:showSerName val="0"/>
              <c:showPercent val="0"/>
              <c:showBubbleSize val="0"/>
              <c:extLst>
                <c:ext xmlns:c15="http://schemas.microsoft.com/office/drawing/2012/chart" uri="{CE6537A1-D6FC-4f65-9D91-7224C49458BB}">
                  <c15:layout>
                    <c:manualLayout>
                      <c:w val="0.33514229244505883"/>
                      <c:h val="0.16970863938483494"/>
                    </c:manualLayout>
                  </c15:layout>
                </c:ext>
                <c:ext xmlns:c16="http://schemas.microsoft.com/office/drawing/2014/chart" uri="{C3380CC4-5D6E-409C-BE32-E72D297353CC}">
                  <c16:uniqueId val="{00000005-6B7F-484C-93EF-95443BCC584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Union</c:v>
                </c:pt>
                <c:pt idx="1">
                  <c:v>State</c:v>
                </c:pt>
                <c:pt idx="2">
                  <c:v>Sponser Bank</c:v>
                </c:pt>
              </c:strCache>
            </c:strRef>
          </c:cat>
          <c:val>
            <c:numRef>
              <c:f>Sheet1!$B$2:$B$4</c:f>
              <c:numCache>
                <c:formatCode>0%</c:formatCode>
                <c:ptCount val="3"/>
                <c:pt idx="0">
                  <c:v>0.5</c:v>
                </c:pt>
                <c:pt idx="1">
                  <c:v>0.15</c:v>
                </c:pt>
                <c:pt idx="2">
                  <c:v>0.35</c:v>
                </c:pt>
              </c:numCache>
            </c:numRef>
          </c:val>
          <c:extLst>
            <c:ext xmlns:c16="http://schemas.microsoft.com/office/drawing/2014/chart" uri="{C3380CC4-5D6E-409C-BE32-E72D297353CC}">
              <c16:uniqueId val="{00000000-E87B-47E9-AA2C-27D1391C7C0D}"/>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617545115958172E-2"/>
          <c:y val="6.3415072754175544E-2"/>
          <c:w val="0.88980310311151378"/>
          <c:h val="0.87321046108790046"/>
        </c:manualLayout>
      </c:layout>
      <c:pieChart>
        <c:varyColors val="1"/>
        <c:ser>
          <c:idx val="0"/>
          <c:order val="0"/>
          <c:tx>
            <c:strRef>
              <c:f>Sheet1!$B$1</c:f>
              <c:strCache>
                <c:ptCount val="1"/>
                <c:pt idx="0">
                  <c:v>Series 1</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8A28-4E41-A850-2A3CB8483AEF}"/>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8A28-4E41-A850-2A3CB8483AEF}"/>
              </c:ext>
            </c:extLst>
          </c:dPt>
          <c:dLbls>
            <c:dLbl>
              <c:idx val="0"/>
              <c:layout>
                <c:manualLayout>
                  <c:x val="-2.5231489272585152E-2"/>
                  <c:y val="0.18368777230848848"/>
                </c:manualLayout>
              </c:layout>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24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36803825930538259"/>
                      <c:h val="0.22701566876037646"/>
                    </c:manualLayout>
                  </c15:layout>
                </c:ext>
                <c:ext xmlns:c16="http://schemas.microsoft.com/office/drawing/2014/chart" uri="{C3380CC4-5D6E-409C-BE32-E72D297353CC}">
                  <c16:uniqueId val="{00000001-8A28-4E41-A850-2A3CB8483AEF}"/>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Union, State, SB</c:v>
                </c:pt>
                <c:pt idx="1">
                  <c:v>private </c:v>
                </c:pt>
              </c:strCache>
            </c:strRef>
          </c:cat>
          <c:val>
            <c:numRef>
              <c:f>Sheet1!$B$2:$B$3</c:f>
              <c:numCache>
                <c:formatCode>0%</c:formatCode>
                <c:ptCount val="2"/>
                <c:pt idx="0">
                  <c:v>0.51</c:v>
                </c:pt>
                <c:pt idx="1">
                  <c:v>0.49</c:v>
                </c:pt>
              </c:numCache>
            </c:numRef>
          </c:val>
          <c:extLst>
            <c:ext xmlns:c16="http://schemas.microsoft.com/office/drawing/2014/chart" uri="{C3380CC4-5D6E-409C-BE32-E72D297353CC}">
              <c16:uniqueId val="{00000006-8A28-4E41-A850-2A3CB8483AEF}"/>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_rels/data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 Id="rId4" Type="http://schemas.openxmlformats.org/officeDocument/2006/relationships/image" Target="../media/image69.png"/></Relationships>
</file>

<file path=ppt/diagrams/_rels/data15.xml.rels><?xml version="1.0" encoding="UTF-8" standalone="yes"?>
<Relationships xmlns="http://schemas.openxmlformats.org/package/2006/relationships"><Relationship Id="rId3" Type="http://schemas.openxmlformats.org/officeDocument/2006/relationships/hyperlink" Target="https://www.youtube.com/watch?v=NI4SbyjTHMg" TargetMode="External"/><Relationship Id="rId2" Type="http://schemas.openxmlformats.org/officeDocument/2006/relationships/hyperlink" Target="https://www.youtube.com/watch?v=u8QKLC2cReI" TargetMode="External"/><Relationship Id="rId1" Type="http://schemas.openxmlformats.org/officeDocument/2006/relationships/hyperlink" Target="https://www.youtube.com/watch?v=-DsJ-T6AuTM" TargetMode="External"/></Relationships>
</file>

<file path=ppt/diagrams/_rels/data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 Id="rId4" Type="http://schemas.openxmlformats.org/officeDocument/2006/relationships/image" Target="../media/image69.png"/></Relationships>
</file>

<file path=ppt/diagrams/_rels/data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 Id="rId4" Type="http://schemas.openxmlformats.org/officeDocument/2006/relationships/image" Target="../media/image69.png"/></Relationships>
</file>

<file path=ppt/diagrams/_rels/data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 Id="rId4" Type="http://schemas.openxmlformats.org/officeDocument/2006/relationships/image" Target="../media/image99.png"/></Relationships>
</file>

<file path=ppt/diagrams/_rels/data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ata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image" Target="../media/image103.png"/></Relationships>
</file>

<file path=ppt/diagrams/_rels/data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ata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ata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ata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ata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ata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 Id="rId4" Type="http://schemas.openxmlformats.org/officeDocument/2006/relationships/image" Target="../media/image69.png"/></Relationships>
</file>

<file path=ppt/diagrams/_rels/data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 Id="rId4" Type="http://schemas.openxmlformats.org/officeDocument/2006/relationships/image" Target="../media/image69.png"/></Relationships>
</file>

<file path=ppt/diagrams/_rels/drawing15.xml.rels><?xml version="1.0" encoding="UTF-8" standalone="yes"?>
<Relationships xmlns="http://schemas.openxmlformats.org/package/2006/relationships"><Relationship Id="rId3" Type="http://schemas.openxmlformats.org/officeDocument/2006/relationships/hyperlink" Target="https://www.youtube.com/watch?v=u8QKLC2cReI" TargetMode="External"/><Relationship Id="rId2" Type="http://schemas.openxmlformats.org/officeDocument/2006/relationships/hyperlink" Target="https://www.youtube.com/watch?v=NI4SbyjTHMg" TargetMode="External"/><Relationship Id="rId1" Type="http://schemas.openxmlformats.org/officeDocument/2006/relationships/hyperlink" Target="https://www.youtube.com/watch?v=-DsJ-T6AuTM" TargetMode="External"/></Relationships>
</file>

<file path=ppt/diagrams/_rels/drawing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 Id="rId4" Type="http://schemas.openxmlformats.org/officeDocument/2006/relationships/image" Target="../media/image69.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 Id="rId4" Type="http://schemas.openxmlformats.org/officeDocument/2006/relationships/image" Target="../media/image69.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 Id="rId4" Type="http://schemas.openxmlformats.org/officeDocument/2006/relationships/image" Target="../media/image99.png"/></Relationships>
</file>

<file path=ppt/diagrams/_rels/drawing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rawing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image" Target="../media/image103.png"/></Relationships>
</file>

<file path=ppt/diagrams/_rels/drawing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rawing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rawing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rawing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rawing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image" Target="../media/image100.png"/></Relationships>
</file>

<file path=ppt/diagrams/_rels/drawing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 Id="rId4" Type="http://schemas.openxmlformats.org/officeDocument/2006/relationships/image" Target="../media/image6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A51324-CBB4-4597-97EF-A97999E9F94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1018EA1E-3321-41C7-9004-B0E4C1A1824D}">
      <dgm:prSet phldrT="[Text]"/>
      <dgm:spPr/>
      <dgm:t>
        <a:bodyPr/>
        <a:lstStyle/>
        <a:p>
          <a:r>
            <a:rPr lang="en-US" dirty="0" smtClean="0"/>
            <a:t>Till now: “Start &amp; Stop”</a:t>
          </a:r>
          <a:endParaRPr lang="en-US" dirty="0"/>
        </a:p>
      </dgm:t>
    </dgm:pt>
    <dgm:pt modelId="{48816587-D08E-47AA-AE60-A7BC6109C609}" type="parTrans" cxnId="{7780B76F-03B1-456A-99AD-897F6751921A}">
      <dgm:prSet/>
      <dgm:spPr/>
      <dgm:t>
        <a:bodyPr/>
        <a:lstStyle/>
        <a:p>
          <a:endParaRPr lang="en-US"/>
        </a:p>
      </dgm:t>
    </dgm:pt>
    <dgm:pt modelId="{22D22A0F-5699-481F-A16E-8037CDD429C2}" type="sibTrans" cxnId="{7780B76F-03B1-456A-99AD-897F6751921A}">
      <dgm:prSet/>
      <dgm:spPr/>
      <dgm:t>
        <a:bodyPr/>
        <a:lstStyle/>
        <a:p>
          <a:endParaRPr lang="en-US"/>
        </a:p>
      </dgm:t>
    </dgm:pt>
    <dgm:pt modelId="{84FCC322-C148-45EB-B734-AE70CC048CD4}">
      <dgm:prSet phldrT="[Text]"/>
      <dgm:spPr/>
      <dgm:t>
        <a:bodyPr/>
        <a:lstStyle/>
        <a:p>
          <a:r>
            <a:rPr lang="en-US" b="0" u="none" dirty="0" smtClean="0"/>
            <a:t>UCB/PVB round#3: last date to apply was July 1, 2013…</a:t>
          </a:r>
          <a:r>
            <a:rPr lang="en-US" b="0" u="none" dirty="0" err="1" smtClean="0"/>
            <a:t>Bandhan</a:t>
          </a:r>
          <a:r>
            <a:rPr lang="en-US" b="0" u="none" dirty="0" smtClean="0"/>
            <a:t>, IDFC won license.</a:t>
          </a:r>
          <a:endParaRPr lang="en-US" b="0" u="none" dirty="0"/>
        </a:p>
      </dgm:t>
    </dgm:pt>
    <dgm:pt modelId="{34070945-4EB0-42F1-89DC-CB2D69FEC41A}" type="parTrans" cxnId="{D0488EBE-50EF-4C47-AF79-A0D4387AC953}">
      <dgm:prSet/>
      <dgm:spPr/>
      <dgm:t>
        <a:bodyPr/>
        <a:lstStyle/>
        <a:p>
          <a:endParaRPr lang="en-US"/>
        </a:p>
      </dgm:t>
    </dgm:pt>
    <dgm:pt modelId="{2B311BEB-3F1A-479A-B97C-C7278E28316F}" type="sibTrans" cxnId="{D0488EBE-50EF-4C47-AF79-A0D4387AC953}">
      <dgm:prSet/>
      <dgm:spPr/>
      <dgm:t>
        <a:bodyPr/>
        <a:lstStyle/>
        <a:p>
          <a:endParaRPr lang="en-US"/>
        </a:p>
      </dgm:t>
    </dgm:pt>
    <dgm:pt modelId="{7AE6AFAA-0BA7-4630-95D6-26E099F689E7}">
      <dgm:prSet phldrT="[Text]"/>
      <dgm:spPr/>
      <dgm:t>
        <a:bodyPr/>
        <a:lstStyle/>
        <a:p>
          <a:r>
            <a:rPr lang="en-US" dirty="0" smtClean="0"/>
            <a:t>“On tap”</a:t>
          </a:r>
          <a:endParaRPr lang="en-US" dirty="0"/>
        </a:p>
      </dgm:t>
    </dgm:pt>
    <dgm:pt modelId="{7337CB69-AC1D-4FF3-AF39-FB614B5F376B}" type="parTrans" cxnId="{EF1D8DBE-2F66-4D56-A1BA-7FA25322685B}">
      <dgm:prSet/>
      <dgm:spPr/>
      <dgm:t>
        <a:bodyPr/>
        <a:lstStyle/>
        <a:p>
          <a:endParaRPr lang="en-US"/>
        </a:p>
      </dgm:t>
    </dgm:pt>
    <dgm:pt modelId="{7C63DBDA-BC47-443D-8979-9FA0535782BB}" type="sibTrans" cxnId="{EF1D8DBE-2F66-4D56-A1BA-7FA25322685B}">
      <dgm:prSet/>
      <dgm:spPr/>
      <dgm:t>
        <a:bodyPr/>
        <a:lstStyle/>
        <a:p>
          <a:endParaRPr lang="en-US"/>
        </a:p>
      </dgm:t>
    </dgm:pt>
    <dgm:pt modelId="{5F2BEBEC-4356-4F43-BF92-345505685F9D}">
      <dgm:prSet phldrT="[Text]"/>
      <dgm:spPr/>
      <dgm:t>
        <a:bodyPr/>
        <a:lstStyle/>
        <a:p>
          <a:r>
            <a:rPr lang="en-US" dirty="0" smtClean="0"/>
            <a:t>No “deadline for application”</a:t>
          </a:r>
          <a:endParaRPr lang="en-US" dirty="0"/>
        </a:p>
      </dgm:t>
    </dgm:pt>
    <dgm:pt modelId="{2F5C7257-A0B0-480C-AE9D-5C0BACB54D79}" type="parTrans" cxnId="{51225C12-FB32-465F-825F-565CED70F1E6}">
      <dgm:prSet/>
      <dgm:spPr/>
      <dgm:t>
        <a:bodyPr/>
        <a:lstStyle/>
        <a:p>
          <a:endParaRPr lang="en-US"/>
        </a:p>
      </dgm:t>
    </dgm:pt>
    <dgm:pt modelId="{E75D56EC-664F-49FA-89B3-8C3F420C11B7}" type="sibTrans" cxnId="{51225C12-FB32-465F-825F-565CED70F1E6}">
      <dgm:prSet/>
      <dgm:spPr/>
      <dgm:t>
        <a:bodyPr/>
        <a:lstStyle/>
        <a:p>
          <a:endParaRPr lang="en-US"/>
        </a:p>
      </dgm:t>
    </dgm:pt>
    <dgm:pt modelId="{D5EF680F-2E50-46B6-993F-BCED8BAB69E5}">
      <dgm:prSet phldrT="[Text]"/>
      <dgm:spPr/>
      <dgm:t>
        <a:bodyPr/>
        <a:lstStyle/>
        <a:p>
          <a:r>
            <a:rPr lang="en-US" dirty="0" smtClean="0"/>
            <a:t>Just like driving license, come when you’re ready</a:t>
          </a:r>
          <a:endParaRPr lang="en-US" dirty="0"/>
        </a:p>
      </dgm:t>
    </dgm:pt>
    <dgm:pt modelId="{E6A1DE42-A02A-4137-BBE0-882CA6153FCF}" type="parTrans" cxnId="{9548F894-FC5D-4A2F-94F5-3030AE9FB029}">
      <dgm:prSet/>
      <dgm:spPr/>
      <dgm:t>
        <a:bodyPr/>
        <a:lstStyle/>
        <a:p>
          <a:endParaRPr lang="en-US"/>
        </a:p>
      </dgm:t>
    </dgm:pt>
    <dgm:pt modelId="{BD44260E-15DE-4278-8675-80AF1D9EB7DB}" type="sibTrans" cxnId="{9548F894-FC5D-4A2F-94F5-3030AE9FB029}">
      <dgm:prSet/>
      <dgm:spPr/>
      <dgm:t>
        <a:bodyPr/>
        <a:lstStyle/>
        <a:p>
          <a:endParaRPr lang="en-US"/>
        </a:p>
      </dgm:t>
    </dgm:pt>
    <dgm:pt modelId="{9E38E927-2E2F-4A23-A118-6C411081C491}">
      <dgm:prSet phldrT="[Text]"/>
      <dgm:spPr/>
      <dgm:t>
        <a:bodyPr/>
        <a:lstStyle/>
        <a:p>
          <a:r>
            <a:rPr lang="en-US" dirty="0" smtClean="0"/>
            <a:t>No need to wait for notification.</a:t>
          </a:r>
          <a:endParaRPr lang="en-US" dirty="0"/>
        </a:p>
      </dgm:t>
    </dgm:pt>
    <dgm:pt modelId="{77E27F92-C91A-45A5-8B37-DACF77B8B4CE}" type="parTrans" cxnId="{35BF3522-2C50-492E-AE0A-C20DD2A59E45}">
      <dgm:prSet/>
      <dgm:spPr/>
      <dgm:t>
        <a:bodyPr/>
        <a:lstStyle/>
        <a:p>
          <a:endParaRPr lang="en-US"/>
        </a:p>
      </dgm:t>
    </dgm:pt>
    <dgm:pt modelId="{D6A6892A-6581-4EEF-94DC-3EE17091E4AA}" type="sibTrans" cxnId="{35BF3522-2C50-492E-AE0A-C20DD2A59E45}">
      <dgm:prSet/>
      <dgm:spPr/>
      <dgm:t>
        <a:bodyPr/>
        <a:lstStyle/>
        <a:p>
          <a:endParaRPr lang="en-US"/>
        </a:p>
      </dgm:t>
    </dgm:pt>
    <dgm:pt modelId="{A7518D24-23C7-43B3-B3C3-FBFE6183C718}" type="pres">
      <dgm:prSet presAssocID="{F0A51324-CBB4-4597-97EF-A97999E9F940}" presName="Name0" presStyleCnt="0">
        <dgm:presLayoutVars>
          <dgm:dir/>
          <dgm:animLvl val="lvl"/>
          <dgm:resizeHandles val="exact"/>
        </dgm:presLayoutVars>
      </dgm:prSet>
      <dgm:spPr/>
      <dgm:t>
        <a:bodyPr/>
        <a:lstStyle/>
        <a:p>
          <a:endParaRPr lang="en-US"/>
        </a:p>
      </dgm:t>
    </dgm:pt>
    <dgm:pt modelId="{3010ABB0-09E6-469B-A3B4-84F7F054AB86}" type="pres">
      <dgm:prSet presAssocID="{1018EA1E-3321-41C7-9004-B0E4C1A1824D}" presName="composite" presStyleCnt="0"/>
      <dgm:spPr/>
    </dgm:pt>
    <dgm:pt modelId="{684509B7-B61A-40A3-AC9E-23BA3A4F44F1}" type="pres">
      <dgm:prSet presAssocID="{1018EA1E-3321-41C7-9004-B0E4C1A1824D}" presName="parTx" presStyleLbl="alignNode1" presStyleIdx="0" presStyleCnt="2">
        <dgm:presLayoutVars>
          <dgm:chMax val="0"/>
          <dgm:chPref val="0"/>
          <dgm:bulletEnabled val="1"/>
        </dgm:presLayoutVars>
      </dgm:prSet>
      <dgm:spPr/>
      <dgm:t>
        <a:bodyPr/>
        <a:lstStyle/>
        <a:p>
          <a:endParaRPr lang="en-US"/>
        </a:p>
      </dgm:t>
    </dgm:pt>
    <dgm:pt modelId="{D463778F-7599-4BFD-A1DB-73D54654C9B9}" type="pres">
      <dgm:prSet presAssocID="{1018EA1E-3321-41C7-9004-B0E4C1A1824D}" presName="desTx" presStyleLbl="alignAccFollowNode1" presStyleIdx="0" presStyleCnt="2">
        <dgm:presLayoutVars>
          <dgm:bulletEnabled val="1"/>
        </dgm:presLayoutVars>
      </dgm:prSet>
      <dgm:spPr/>
      <dgm:t>
        <a:bodyPr/>
        <a:lstStyle/>
        <a:p>
          <a:endParaRPr lang="en-US"/>
        </a:p>
      </dgm:t>
    </dgm:pt>
    <dgm:pt modelId="{6E72CC35-CDAC-460F-9179-F5548A2E7B67}" type="pres">
      <dgm:prSet presAssocID="{22D22A0F-5699-481F-A16E-8037CDD429C2}" presName="space" presStyleCnt="0"/>
      <dgm:spPr/>
    </dgm:pt>
    <dgm:pt modelId="{AEAAAA76-F6A2-405F-9AA7-316C2D6570C2}" type="pres">
      <dgm:prSet presAssocID="{7AE6AFAA-0BA7-4630-95D6-26E099F689E7}" presName="composite" presStyleCnt="0"/>
      <dgm:spPr/>
    </dgm:pt>
    <dgm:pt modelId="{DCCAF7F8-7FB8-4E4A-9440-ADD2C90797E4}" type="pres">
      <dgm:prSet presAssocID="{7AE6AFAA-0BA7-4630-95D6-26E099F689E7}" presName="parTx" presStyleLbl="alignNode1" presStyleIdx="1" presStyleCnt="2">
        <dgm:presLayoutVars>
          <dgm:chMax val="0"/>
          <dgm:chPref val="0"/>
          <dgm:bulletEnabled val="1"/>
        </dgm:presLayoutVars>
      </dgm:prSet>
      <dgm:spPr/>
      <dgm:t>
        <a:bodyPr/>
        <a:lstStyle/>
        <a:p>
          <a:endParaRPr lang="en-US"/>
        </a:p>
      </dgm:t>
    </dgm:pt>
    <dgm:pt modelId="{B9BAB779-DDCA-4CBB-A9D1-31D417745CE7}" type="pres">
      <dgm:prSet presAssocID="{7AE6AFAA-0BA7-4630-95D6-26E099F689E7}" presName="desTx" presStyleLbl="alignAccFollowNode1" presStyleIdx="1" presStyleCnt="2">
        <dgm:presLayoutVars>
          <dgm:bulletEnabled val="1"/>
        </dgm:presLayoutVars>
      </dgm:prSet>
      <dgm:spPr/>
      <dgm:t>
        <a:bodyPr/>
        <a:lstStyle/>
        <a:p>
          <a:endParaRPr lang="en-US"/>
        </a:p>
      </dgm:t>
    </dgm:pt>
  </dgm:ptLst>
  <dgm:cxnLst>
    <dgm:cxn modelId="{3131F7B0-2480-499C-AB2C-DF822E979A44}" type="presOf" srcId="{F0A51324-CBB4-4597-97EF-A97999E9F940}" destId="{A7518D24-23C7-43B3-B3C3-FBFE6183C718}" srcOrd="0" destOrd="0" presId="urn:microsoft.com/office/officeart/2005/8/layout/hList1"/>
    <dgm:cxn modelId="{98D812B1-7F2B-46C5-91CE-4CA32E20A03C}" type="presOf" srcId="{7AE6AFAA-0BA7-4630-95D6-26E099F689E7}" destId="{DCCAF7F8-7FB8-4E4A-9440-ADD2C90797E4}" srcOrd="0" destOrd="0" presId="urn:microsoft.com/office/officeart/2005/8/layout/hList1"/>
    <dgm:cxn modelId="{EF1D8DBE-2F66-4D56-A1BA-7FA25322685B}" srcId="{F0A51324-CBB4-4597-97EF-A97999E9F940}" destId="{7AE6AFAA-0BA7-4630-95D6-26E099F689E7}" srcOrd="1" destOrd="0" parTransId="{7337CB69-AC1D-4FF3-AF39-FB614B5F376B}" sibTransId="{7C63DBDA-BC47-443D-8979-9FA0535782BB}"/>
    <dgm:cxn modelId="{5CE5E879-DE79-493C-894F-0D0509AF8E50}" type="presOf" srcId="{5F2BEBEC-4356-4F43-BF92-345505685F9D}" destId="{B9BAB779-DDCA-4CBB-A9D1-31D417745CE7}" srcOrd="0" destOrd="0" presId="urn:microsoft.com/office/officeart/2005/8/layout/hList1"/>
    <dgm:cxn modelId="{35BF3522-2C50-492E-AE0A-C20DD2A59E45}" srcId="{7AE6AFAA-0BA7-4630-95D6-26E099F689E7}" destId="{9E38E927-2E2F-4A23-A118-6C411081C491}" srcOrd="2" destOrd="0" parTransId="{77E27F92-C91A-45A5-8B37-DACF77B8B4CE}" sibTransId="{D6A6892A-6581-4EEF-94DC-3EE17091E4AA}"/>
    <dgm:cxn modelId="{51225C12-FB32-465F-825F-565CED70F1E6}" srcId="{7AE6AFAA-0BA7-4630-95D6-26E099F689E7}" destId="{5F2BEBEC-4356-4F43-BF92-345505685F9D}" srcOrd="0" destOrd="0" parTransId="{2F5C7257-A0B0-480C-AE9D-5C0BACB54D79}" sibTransId="{E75D56EC-664F-49FA-89B3-8C3F420C11B7}"/>
    <dgm:cxn modelId="{50F234AE-9D69-40F1-8DAB-837C2CEDE538}" type="presOf" srcId="{1018EA1E-3321-41C7-9004-B0E4C1A1824D}" destId="{684509B7-B61A-40A3-AC9E-23BA3A4F44F1}" srcOrd="0" destOrd="0" presId="urn:microsoft.com/office/officeart/2005/8/layout/hList1"/>
    <dgm:cxn modelId="{AE394F07-9C6E-4122-8ADD-94C7E00F42E3}" type="presOf" srcId="{84FCC322-C148-45EB-B734-AE70CC048CD4}" destId="{D463778F-7599-4BFD-A1DB-73D54654C9B9}" srcOrd="0" destOrd="0" presId="urn:microsoft.com/office/officeart/2005/8/layout/hList1"/>
    <dgm:cxn modelId="{20C8206D-669D-4D3E-87FD-D8407AC290EB}" type="presOf" srcId="{9E38E927-2E2F-4A23-A118-6C411081C491}" destId="{B9BAB779-DDCA-4CBB-A9D1-31D417745CE7}" srcOrd="0" destOrd="2" presId="urn:microsoft.com/office/officeart/2005/8/layout/hList1"/>
    <dgm:cxn modelId="{D0488EBE-50EF-4C47-AF79-A0D4387AC953}" srcId="{1018EA1E-3321-41C7-9004-B0E4C1A1824D}" destId="{84FCC322-C148-45EB-B734-AE70CC048CD4}" srcOrd="0" destOrd="0" parTransId="{34070945-4EB0-42F1-89DC-CB2D69FEC41A}" sibTransId="{2B311BEB-3F1A-479A-B97C-C7278E28316F}"/>
    <dgm:cxn modelId="{8589ED7B-F41D-4409-91AA-E63CDB3A9909}" type="presOf" srcId="{D5EF680F-2E50-46B6-993F-BCED8BAB69E5}" destId="{B9BAB779-DDCA-4CBB-A9D1-31D417745CE7}" srcOrd="0" destOrd="1" presId="urn:microsoft.com/office/officeart/2005/8/layout/hList1"/>
    <dgm:cxn modelId="{7780B76F-03B1-456A-99AD-897F6751921A}" srcId="{F0A51324-CBB4-4597-97EF-A97999E9F940}" destId="{1018EA1E-3321-41C7-9004-B0E4C1A1824D}" srcOrd="0" destOrd="0" parTransId="{48816587-D08E-47AA-AE60-A7BC6109C609}" sibTransId="{22D22A0F-5699-481F-A16E-8037CDD429C2}"/>
    <dgm:cxn modelId="{9548F894-FC5D-4A2F-94F5-3030AE9FB029}" srcId="{7AE6AFAA-0BA7-4630-95D6-26E099F689E7}" destId="{D5EF680F-2E50-46B6-993F-BCED8BAB69E5}" srcOrd="1" destOrd="0" parTransId="{E6A1DE42-A02A-4137-BBE0-882CA6153FCF}" sibTransId="{BD44260E-15DE-4278-8675-80AF1D9EB7DB}"/>
    <dgm:cxn modelId="{F0977F15-3B80-4E14-A956-2FDB94A3BAAF}" type="presParOf" srcId="{A7518D24-23C7-43B3-B3C3-FBFE6183C718}" destId="{3010ABB0-09E6-469B-A3B4-84F7F054AB86}" srcOrd="0" destOrd="0" presId="urn:microsoft.com/office/officeart/2005/8/layout/hList1"/>
    <dgm:cxn modelId="{949E7F08-B889-4F66-BC5F-B5E2C1B81A84}" type="presParOf" srcId="{3010ABB0-09E6-469B-A3B4-84F7F054AB86}" destId="{684509B7-B61A-40A3-AC9E-23BA3A4F44F1}" srcOrd="0" destOrd="0" presId="urn:microsoft.com/office/officeart/2005/8/layout/hList1"/>
    <dgm:cxn modelId="{CAD51E9D-51AD-4D49-9E7C-AFDE7FD7648E}" type="presParOf" srcId="{3010ABB0-09E6-469B-A3B4-84F7F054AB86}" destId="{D463778F-7599-4BFD-A1DB-73D54654C9B9}" srcOrd="1" destOrd="0" presId="urn:microsoft.com/office/officeart/2005/8/layout/hList1"/>
    <dgm:cxn modelId="{7CFF7E82-9A9A-4865-A334-E98FBBB4077F}" type="presParOf" srcId="{A7518D24-23C7-43B3-B3C3-FBFE6183C718}" destId="{6E72CC35-CDAC-460F-9179-F5548A2E7B67}" srcOrd="1" destOrd="0" presId="urn:microsoft.com/office/officeart/2005/8/layout/hList1"/>
    <dgm:cxn modelId="{B54CB3E4-4E51-4180-9A32-C3D8434EC621}" type="presParOf" srcId="{A7518D24-23C7-43B3-B3C3-FBFE6183C718}" destId="{AEAAAA76-F6A2-405F-9AA7-316C2D6570C2}" srcOrd="2" destOrd="0" presId="urn:microsoft.com/office/officeart/2005/8/layout/hList1"/>
    <dgm:cxn modelId="{F2B9B0D5-894A-4160-A935-27A1CE3B469E}" type="presParOf" srcId="{AEAAAA76-F6A2-405F-9AA7-316C2D6570C2}" destId="{DCCAF7F8-7FB8-4E4A-9440-ADD2C90797E4}" srcOrd="0" destOrd="0" presId="urn:microsoft.com/office/officeart/2005/8/layout/hList1"/>
    <dgm:cxn modelId="{9B8A87EC-F644-4EFC-9329-74643568A93A}" type="presParOf" srcId="{AEAAAA76-F6A2-405F-9AA7-316C2D6570C2}" destId="{B9BAB779-DDCA-4CBB-A9D1-31D417745CE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3F9FFC2-DE7A-4A10-A63B-3FFAA529E6A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7EC9FC3-D5B3-4E03-804A-3D46915F86A0}">
      <dgm:prSet phldrT="[Text]"/>
      <dgm:spPr/>
      <dgm:t>
        <a:bodyPr/>
        <a:lstStyle/>
        <a:p>
          <a:r>
            <a:rPr lang="en-US" dirty="0" smtClean="0"/>
            <a:t>Round1 (ICICI)</a:t>
          </a:r>
          <a:endParaRPr lang="en-US" dirty="0"/>
        </a:p>
      </dgm:t>
    </dgm:pt>
    <dgm:pt modelId="{87D525D0-A3B0-4180-9834-4702098C3C92}" type="parTrans" cxnId="{2F538574-0208-4A9C-8390-AE5D195955E0}">
      <dgm:prSet/>
      <dgm:spPr/>
      <dgm:t>
        <a:bodyPr/>
        <a:lstStyle/>
        <a:p>
          <a:endParaRPr lang="en-US"/>
        </a:p>
      </dgm:t>
    </dgm:pt>
    <dgm:pt modelId="{CB6187A6-4725-457C-B6C0-41A532971473}" type="sibTrans" cxnId="{2F538574-0208-4A9C-8390-AE5D195955E0}">
      <dgm:prSet/>
      <dgm:spPr/>
      <dgm:t>
        <a:bodyPr/>
        <a:lstStyle/>
        <a:p>
          <a:endParaRPr lang="en-US"/>
        </a:p>
      </dgm:t>
    </dgm:pt>
    <dgm:pt modelId="{BF8A3EEF-69AD-4FB5-AD10-C39E147AD24E}">
      <dgm:prSet phldrT="[Text]"/>
      <dgm:spPr/>
      <dgm:t>
        <a:bodyPr/>
        <a:lstStyle/>
        <a:p>
          <a:r>
            <a:rPr lang="en-US" dirty="0" smtClean="0"/>
            <a:t>100</a:t>
          </a:r>
          <a:endParaRPr lang="en-US" dirty="0"/>
        </a:p>
      </dgm:t>
    </dgm:pt>
    <dgm:pt modelId="{D29EF70E-73C2-432E-B0AD-35B3D93FAB36}" type="parTrans" cxnId="{155F6692-9C60-4C65-BC59-E94273FDB411}">
      <dgm:prSet/>
      <dgm:spPr/>
      <dgm:t>
        <a:bodyPr/>
        <a:lstStyle/>
        <a:p>
          <a:endParaRPr lang="en-US"/>
        </a:p>
      </dgm:t>
    </dgm:pt>
    <dgm:pt modelId="{1E76402A-C82F-4F4A-A7A6-3D52A9DA7F23}" type="sibTrans" cxnId="{155F6692-9C60-4C65-BC59-E94273FDB411}">
      <dgm:prSet/>
      <dgm:spPr/>
      <dgm:t>
        <a:bodyPr/>
        <a:lstStyle/>
        <a:p>
          <a:endParaRPr lang="en-US"/>
        </a:p>
      </dgm:t>
    </dgm:pt>
    <dgm:pt modelId="{05D7A3A7-58F5-4119-A9D2-5525153E39F8}">
      <dgm:prSet phldrT="[Text]"/>
      <dgm:spPr/>
      <dgm:t>
        <a:bodyPr/>
        <a:lstStyle/>
        <a:p>
          <a:r>
            <a:rPr lang="en-US" dirty="0" smtClean="0"/>
            <a:t>Round 2 (Kotak)</a:t>
          </a:r>
          <a:endParaRPr lang="en-US" dirty="0"/>
        </a:p>
      </dgm:t>
    </dgm:pt>
    <dgm:pt modelId="{3FAF8E80-FE14-45E1-A80B-D5F99A02D2F9}" type="parTrans" cxnId="{8BBD4550-344C-4F4E-BC90-3F0BF12E1024}">
      <dgm:prSet/>
      <dgm:spPr/>
      <dgm:t>
        <a:bodyPr/>
        <a:lstStyle/>
        <a:p>
          <a:endParaRPr lang="en-US"/>
        </a:p>
      </dgm:t>
    </dgm:pt>
    <dgm:pt modelId="{FDAC1F84-DF7A-4029-8855-D0A210EF34B9}" type="sibTrans" cxnId="{8BBD4550-344C-4F4E-BC90-3F0BF12E1024}">
      <dgm:prSet/>
      <dgm:spPr/>
      <dgm:t>
        <a:bodyPr/>
        <a:lstStyle/>
        <a:p>
          <a:endParaRPr lang="en-US"/>
        </a:p>
      </dgm:t>
    </dgm:pt>
    <dgm:pt modelId="{FFA4599C-9257-4D9C-8A7F-A53EF433D575}">
      <dgm:prSet phldrT="[Text]"/>
      <dgm:spPr/>
      <dgm:t>
        <a:bodyPr/>
        <a:lstStyle/>
        <a:p>
          <a:r>
            <a:rPr lang="en-US" dirty="0" smtClean="0"/>
            <a:t>200</a:t>
          </a:r>
          <a:endParaRPr lang="en-US" dirty="0"/>
        </a:p>
      </dgm:t>
    </dgm:pt>
    <dgm:pt modelId="{24D0217D-F8D6-404B-A0A7-50855584EE49}" type="parTrans" cxnId="{923EB3FC-8576-4CD6-A0BE-B9D059E21548}">
      <dgm:prSet/>
      <dgm:spPr/>
      <dgm:t>
        <a:bodyPr/>
        <a:lstStyle/>
        <a:p>
          <a:endParaRPr lang="en-US"/>
        </a:p>
      </dgm:t>
    </dgm:pt>
    <dgm:pt modelId="{6A8BF2CC-D72E-496B-B755-B5ACCBFB6406}" type="sibTrans" cxnId="{923EB3FC-8576-4CD6-A0BE-B9D059E21548}">
      <dgm:prSet/>
      <dgm:spPr/>
      <dgm:t>
        <a:bodyPr/>
        <a:lstStyle/>
        <a:p>
          <a:endParaRPr lang="en-US"/>
        </a:p>
      </dgm:t>
    </dgm:pt>
    <dgm:pt modelId="{CCBC7EE3-F8CB-46F2-A061-C77B196209AF}">
      <dgm:prSet phldrT="[Text]"/>
      <dgm:spPr/>
      <dgm:t>
        <a:bodyPr/>
        <a:lstStyle/>
        <a:p>
          <a:r>
            <a:rPr lang="en-US" dirty="0" smtClean="0"/>
            <a:t>Round 3 (</a:t>
          </a:r>
          <a:r>
            <a:rPr lang="en-US" dirty="0" err="1" smtClean="0"/>
            <a:t>Bandhan</a:t>
          </a:r>
          <a:r>
            <a:rPr lang="en-US" dirty="0" smtClean="0"/>
            <a:t>)</a:t>
          </a:r>
          <a:endParaRPr lang="en-US" dirty="0"/>
        </a:p>
      </dgm:t>
    </dgm:pt>
    <dgm:pt modelId="{BC570435-79CB-4CE4-9F21-4616E54DB33F}" type="parTrans" cxnId="{09386AEC-CCA1-40B7-9CE8-E4C99014A681}">
      <dgm:prSet/>
      <dgm:spPr/>
      <dgm:t>
        <a:bodyPr/>
        <a:lstStyle/>
        <a:p>
          <a:endParaRPr lang="en-US"/>
        </a:p>
      </dgm:t>
    </dgm:pt>
    <dgm:pt modelId="{8687583B-CB09-4DB5-BDAB-1FCFD720D263}" type="sibTrans" cxnId="{09386AEC-CCA1-40B7-9CE8-E4C99014A681}">
      <dgm:prSet/>
      <dgm:spPr/>
      <dgm:t>
        <a:bodyPr/>
        <a:lstStyle/>
        <a:p>
          <a:endParaRPr lang="en-US"/>
        </a:p>
      </dgm:t>
    </dgm:pt>
    <dgm:pt modelId="{3C70C595-ED20-4DCE-9EC8-E9762E557011}">
      <dgm:prSet phldrT="[Text]"/>
      <dgm:spPr/>
      <dgm:t>
        <a:bodyPr/>
        <a:lstStyle/>
        <a:p>
          <a:r>
            <a:rPr lang="en-US" dirty="0" smtClean="0"/>
            <a:t>500</a:t>
          </a:r>
          <a:endParaRPr lang="en-US" dirty="0"/>
        </a:p>
      </dgm:t>
    </dgm:pt>
    <dgm:pt modelId="{FDB62950-B234-4D81-B453-4908A28D828C}" type="parTrans" cxnId="{3ACB9027-7E36-49EC-BE97-C88A4F695902}">
      <dgm:prSet/>
      <dgm:spPr/>
      <dgm:t>
        <a:bodyPr/>
        <a:lstStyle/>
        <a:p>
          <a:endParaRPr lang="en-US"/>
        </a:p>
      </dgm:t>
    </dgm:pt>
    <dgm:pt modelId="{E44D308E-0963-4B4A-BE38-1B15E3C5F609}" type="sibTrans" cxnId="{3ACB9027-7E36-49EC-BE97-C88A4F695902}">
      <dgm:prSet/>
      <dgm:spPr/>
      <dgm:t>
        <a:bodyPr/>
        <a:lstStyle/>
        <a:p>
          <a:endParaRPr lang="en-US"/>
        </a:p>
      </dgm:t>
    </dgm:pt>
    <dgm:pt modelId="{07975926-70C8-4FBB-96C0-D55CC24EA70D}">
      <dgm:prSet phldrT="[Text]"/>
      <dgm:spPr/>
      <dgm:t>
        <a:bodyPr/>
        <a:lstStyle/>
        <a:p>
          <a:r>
            <a:rPr lang="en-US" dirty="0" smtClean="0"/>
            <a:t>500</a:t>
          </a:r>
          <a:endParaRPr lang="en-US" dirty="0"/>
        </a:p>
      </dgm:t>
    </dgm:pt>
    <dgm:pt modelId="{3A5BD259-8808-41A2-99F6-0EE14D995ECA}" type="parTrans" cxnId="{2847FCE7-3768-4BE7-8E02-71E28EEEA36D}">
      <dgm:prSet/>
      <dgm:spPr/>
      <dgm:t>
        <a:bodyPr/>
        <a:lstStyle/>
        <a:p>
          <a:endParaRPr lang="en-US"/>
        </a:p>
      </dgm:t>
    </dgm:pt>
    <dgm:pt modelId="{AE1581A2-7116-4A5A-A6B7-DC52BC782FD9}" type="sibTrans" cxnId="{2847FCE7-3768-4BE7-8E02-71E28EEEA36D}">
      <dgm:prSet/>
      <dgm:spPr/>
      <dgm:t>
        <a:bodyPr/>
        <a:lstStyle/>
        <a:p>
          <a:endParaRPr lang="en-US"/>
        </a:p>
      </dgm:t>
    </dgm:pt>
    <dgm:pt modelId="{788BFDB4-3BB8-42D2-9054-CC0D951452C7}">
      <dgm:prSet phldrT="[Text]"/>
      <dgm:spPr/>
      <dgm:t>
        <a:bodyPr/>
        <a:lstStyle/>
        <a:p>
          <a:r>
            <a:rPr lang="en-US" dirty="0" smtClean="0"/>
            <a:t>On Tap</a:t>
          </a:r>
          <a:endParaRPr lang="en-US" dirty="0"/>
        </a:p>
      </dgm:t>
    </dgm:pt>
    <dgm:pt modelId="{D7C279F8-6FBD-4047-A356-C9573D317E61}" type="parTrans" cxnId="{5CB7FF47-8FC1-4740-BC28-3D8A4F6DA85A}">
      <dgm:prSet/>
      <dgm:spPr/>
      <dgm:t>
        <a:bodyPr/>
        <a:lstStyle/>
        <a:p>
          <a:endParaRPr lang="en-US"/>
        </a:p>
      </dgm:t>
    </dgm:pt>
    <dgm:pt modelId="{B6793F71-26BD-47D2-9E3D-FA96484949A8}" type="sibTrans" cxnId="{5CB7FF47-8FC1-4740-BC28-3D8A4F6DA85A}">
      <dgm:prSet/>
      <dgm:spPr/>
      <dgm:t>
        <a:bodyPr/>
        <a:lstStyle/>
        <a:p>
          <a:endParaRPr lang="en-US"/>
        </a:p>
      </dgm:t>
    </dgm:pt>
    <dgm:pt modelId="{9748BC84-F267-40E4-A343-28F6A3AF0556}" type="pres">
      <dgm:prSet presAssocID="{F3F9FFC2-DE7A-4A10-A63B-3FFAA529E6A9}" presName="theList" presStyleCnt="0">
        <dgm:presLayoutVars>
          <dgm:dir/>
          <dgm:animLvl val="lvl"/>
          <dgm:resizeHandles val="exact"/>
        </dgm:presLayoutVars>
      </dgm:prSet>
      <dgm:spPr/>
      <dgm:t>
        <a:bodyPr/>
        <a:lstStyle/>
        <a:p>
          <a:endParaRPr lang="en-US"/>
        </a:p>
      </dgm:t>
    </dgm:pt>
    <dgm:pt modelId="{BAAA0697-DA21-43F2-A860-0AA138D610F5}" type="pres">
      <dgm:prSet presAssocID="{F7EC9FC3-D5B3-4E03-804A-3D46915F86A0}" presName="compNode" presStyleCnt="0"/>
      <dgm:spPr/>
    </dgm:pt>
    <dgm:pt modelId="{DDC03F4D-B112-404D-A543-99BA943D6636}" type="pres">
      <dgm:prSet presAssocID="{F7EC9FC3-D5B3-4E03-804A-3D46915F86A0}" presName="aNode" presStyleLbl="bgShp" presStyleIdx="0" presStyleCnt="4"/>
      <dgm:spPr/>
      <dgm:t>
        <a:bodyPr/>
        <a:lstStyle/>
        <a:p>
          <a:endParaRPr lang="en-US"/>
        </a:p>
      </dgm:t>
    </dgm:pt>
    <dgm:pt modelId="{F19CBC71-5EB9-46BC-B9CD-EF10EF0C3200}" type="pres">
      <dgm:prSet presAssocID="{F7EC9FC3-D5B3-4E03-804A-3D46915F86A0}" presName="textNode" presStyleLbl="bgShp" presStyleIdx="0" presStyleCnt="4"/>
      <dgm:spPr/>
      <dgm:t>
        <a:bodyPr/>
        <a:lstStyle/>
        <a:p>
          <a:endParaRPr lang="en-US"/>
        </a:p>
      </dgm:t>
    </dgm:pt>
    <dgm:pt modelId="{A2138D3B-D199-4500-B3CE-E1CBC342141F}" type="pres">
      <dgm:prSet presAssocID="{F7EC9FC3-D5B3-4E03-804A-3D46915F86A0}" presName="compChildNode" presStyleCnt="0"/>
      <dgm:spPr/>
    </dgm:pt>
    <dgm:pt modelId="{060C7427-F713-4C5E-869F-8539492C0233}" type="pres">
      <dgm:prSet presAssocID="{F7EC9FC3-D5B3-4E03-804A-3D46915F86A0}" presName="theInnerList" presStyleCnt="0"/>
      <dgm:spPr/>
    </dgm:pt>
    <dgm:pt modelId="{2B2B2308-D49A-4565-A639-141849A37CFA}" type="pres">
      <dgm:prSet presAssocID="{BF8A3EEF-69AD-4FB5-AD10-C39E147AD24E}" presName="childNode" presStyleLbl="node1" presStyleIdx="0" presStyleCnt="4">
        <dgm:presLayoutVars>
          <dgm:bulletEnabled val="1"/>
        </dgm:presLayoutVars>
      </dgm:prSet>
      <dgm:spPr/>
      <dgm:t>
        <a:bodyPr/>
        <a:lstStyle/>
        <a:p>
          <a:endParaRPr lang="en-US"/>
        </a:p>
      </dgm:t>
    </dgm:pt>
    <dgm:pt modelId="{C6869A72-C314-4BE2-833E-5F771E843838}" type="pres">
      <dgm:prSet presAssocID="{F7EC9FC3-D5B3-4E03-804A-3D46915F86A0}" presName="aSpace" presStyleCnt="0"/>
      <dgm:spPr/>
    </dgm:pt>
    <dgm:pt modelId="{7DDEAEFB-16C5-4FCC-ABDC-251968CB0ABF}" type="pres">
      <dgm:prSet presAssocID="{05D7A3A7-58F5-4119-A9D2-5525153E39F8}" presName="compNode" presStyleCnt="0"/>
      <dgm:spPr/>
    </dgm:pt>
    <dgm:pt modelId="{DDAD2CC1-58DC-4E70-8091-C46CA3AE596F}" type="pres">
      <dgm:prSet presAssocID="{05D7A3A7-58F5-4119-A9D2-5525153E39F8}" presName="aNode" presStyleLbl="bgShp" presStyleIdx="1" presStyleCnt="4"/>
      <dgm:spPr/>
      <dgm:t>
        <a:bodyPr/>
        <a:lstStyle/>
        <a:p>
          <a:endParaRPr lang="en-US"/>
        </a:p>
      </dgm:t>
    </dgm:pt>
    <dgm:pt modelId="{EED199CF-C43E-4A4D-BF5B-3CE3BC5B3393}" type="pres">
      <dgm:prSet presAssocID="{05D7A3A7-58F5-4119-A9D2-5525153E39F8}" presName="textNode" presStyleLbl="bgShp" presStyleIdx="1" presStyleCnt="4"/>
      <dgm:spPr/>
      <dgm:t>
        <a:bodyPr/>
        <a:lstStyle/>
        <a:p>
          <a:endParaRPr lang="en-US"/>
        </a:p>
      </dgm:t>
    </dgm:pt>
    <dgm:pt modelId="{3B22795D-30C5-4561-AE15-8739E17949DD}" type="pres">
      <dgm:prSet presAssocID="{05D7A3A7-58F5-4119-A9D2-5525153E39F8}" presName="compChildNode" presStyleCnt="0"/>
      <dgm:spPr/>
    </dgm:pt>
    <dgm:pt modelId="{5BEA7B22-59E5-4E55-A907-3CD0B8F83C6F}" type="pres">
      <dgm:prSet presAssocID="{05D7A3A7-58F5-4119-A9D2-5525153E39F8}" presName="theInnerList" presStyleCnt="0"/>
      <dgm:spPr/>
    </dgm:pt>
    <dgm:pt modelId="{A0E5689F-FCD3-4450-9C0E-A1DAF6A49BF2}" type="pres">
      <dgm:prSet presAssocID="{FFA4599C-9257-4D9C-8A7F-A53EF433D575}" presName="childNode" presStyleLbl="node1" presStyleIdx="1" presStyleCnt="4">
        <dgm:presLayoutVars>
          <dgm:bulletEnabled val="1"/>
        </dgm:presLayoutVars>
      </dgm:prSet>
      <dgm:spPr/>
      <dgm:t>
        <a:bodyPr/>
        <a:lstStyle/>
        <a:p>
          <a:endParaRPr lang="en-US"/>
        </a:p>
      </dgm:t>
    </dgm:pt>
    <dgm:pt modelId="{195F5810-3DEA-43AA-9E3B-E84EA66087C0}" type="pres">
      <dgm:prSet presAssocID="{05D7A3A7-58F5-4119-A9D2-5525153E39F8}" presName="aSpace" presStyleCnt="0"/>
      <dgm:spPr/>
    </dgm:pt>
    <dgm:pt modelId="{BEFDF6AF-AFCD-4901-A9B7-59C63C42D4FB}" type="pres">
      <dgm:prSet presAssocID="{CCBC7EE3-F8CB-46F2-A061-C77B196209AF}" presName="compNode" presStyleCnt="0"/>
      <dgm:spPr/>
    </dgm:pt>
    <dgm:pt modelId="{F640C6E5-340A-4FC5-924B-FDF498CB3389}" type="pres">
      <dgm:prSet presAssocID="{CCBC7EE3-F8CB-46F2-A061-C77B196209AF}" presName="aNode" presStyleLbl="bgShp" presStyleIdx="2" presStyleCnt="4"/>
      <dgm:spPr/>
      <dgm:t>
        <a:bodyPr/>
        <a:lstStyle/>
        <a:p>
          <a:endParaRPr lang="en-US"/>
        </a:p>
      </dgm:t>
    </dgm:pt>
    <dgm:pt modelId="{F2BE8F93-C715-4C34-9AEF-3841BC1E5909}" type="pres">
      <dgm:prSet presAssocID="{CCBC7EE3-F8CB-46F2-A061-C77B196209AF}" presName="textNode" presStyleLbl="bgShp" presStyleIdx="2" presStyleCnt="4"/>
      <dgm:spPr/>
      <dgm:t>
        <a:bodyPr/>
        <a:lstStyle/>
        <a:p>
          <a:endParaRPr lang="en-US"/>
        </a:p>
      </dgm:t>
    </dgm:pt>
    <dgm:pt modelId="{8AF3286F-C09A-4B8A-9CC6-093A9F77EEFE}" type="pres">
      <dgm:prSet presAssocID="{CCBC7EE3-F8CB-46F2-A061-C77B196209AF}" presName="compChildNode" presStyleCnt="0"/>
      <dgm:spPr/>
    </dgm:pt>
    <dgm:pt modelId="{4CC8EFCD-1BE4-4E07-94E6-FEC54EFA61ED}" type="pres">
      <dgm:prSet presAssocID="{CCBC7EE3-F8CB-46F2-A061-C77B196209AF}" presName="theInnerList" presStyleCnt="0"/>
      <dgm:spPr/>
    </dgm:pt>
    <dgm:pt modelId="{E12A37AD-5BDB-4ACA-A2B1-A0844EA55DB0}" type="pres">
      <dgm:prSet presAssocID="{3C70C595-ED20-4DCE-9EC8-E9762E557011}" presName="childNode" presStyleLbl="node1" presStyleIdx="2" presStyleCnt="4">
        <dgm:presLayoutVars>
          <dgm:bulletEnabled val="1"/>
        </dgm:presLayoutVars>
      </dgm:prSet>
      <dgm:spPr/>
      <dgm:t>
        <a:bodyPr/>
        <a:lstStyle/>
        <a:p>
          <a:endParaRPr lang="en-US"/>
        </a:p>
      </dgm:t>
    </dgm:pt>
    <dgm:pt modelId="{214E9738-F73A-405D-8EF7-EC04E41158CF}" type="pres">
      <dgm:prSet presAssocID="{CCBC7EE3-F8CB-46F2-A061-C77B196209AF}" presName="aSpace" presStyleCnt="0"/>
      <dgm:spPr/>
    </dgm:pt>
    <dgm:pt modelId="{E8BEAF4C-5D2A-4E97-B272-81A82584402B}" type="pres">
      <dgm:prSet presAssocID="{788BFDB4-3BB8-42D2-9054-CC0D951452C7}" presName="compNode" presStyleCnt="0"/>
      <dgm:spPr/>
    </dgm:pt>
    <dgm:pt modelId="{739946ED-5C5D-4C07-BE26-258A87A773B9}" type="pres">
      <dgm:prSet presAssocID="{788BFDB4-3BB8-42D2-9054-CC0D951452C7}" presName="aNode" presStyleLbl="bgShp" presStyleIdx="3" presStyleCnt="4"/>
      <dgm:spPr/>
      <dgm:t>
        <a:bodyPr/>
        <a:lstStyle/>
        <a:p>
          <a:endParaRPr lang="en-US"/>
        </a:p>
      </dgm:t>
    </dgm:pt>
    <dgm:pt modelId="{5DCA8A3A-D5AD-4C33-8870-5916870CCB7F}" type="pres">
      <dgm:prSet presAssocID="{788BFDB4-3BB8-42D2-9054-CC0D951452C7}" presName="textNode" presStyleLbl="bgShp" presStyleIdx="3" presStyleCnt="4"/>
      <dgm:spPr/>
      <dgm:t>
        <a:bodyPr/>
        <a:lstStyle/>
        <a:p>
          <a:endParaRPr lang="en-US"/>
        </a:p>
      </dgm:t>
    </dgm:pt>
    <dgm:pt modelId="{A35D58FD-94E2-4ECC-BE50-B236B7636979}" type="pres">
      <dgm:prSet presAssocID="{788BFDB4-3BB8-42D2-9054-CC0D951452C7}" presName="compChildNode" presStyleCnt="0"/>
      <dgm:spPr/>
    </dgm:pt>
    <dgm:pt modelId="{EE8B908A-2D24-4F4B-9B43-852A8280CEE9}" type="pres">
      <dgm:prSet presAssocID="{788BFDB4-3BB8-42D2-9054-CC0D951452C7}" presName="theInnerList" presStyleCnt="0"/>
      <dgm:spPr/>
    </dgm:pt>
    <dgm:pt modelId="{4CCC1E6E-AA9E-4FFC-B04D-5BE0F3562009}" type="pres">
      <dgm:prSet presAssocID="{07975926-70C8-4FBB-96C0-D55CC24EA70D}" presName="childNode" presStyleLbl="node1" presStyleIdx="3" presStyleCnt="4">
        <dgm:presLayoutVars>
          <dgm:bulletEnabled val="1"/>
        </dgm:presLayoutVars>
      </dgm:prSet>
      <dgm:spPr/>
      <dgm:t>
        <a:bodyPr/>
        <a:lstStyle/>
        <a:p>
          <a:endParaRPr lang="en-US"/>
        </a:p>
      </dgm:t>
    </dgm:pt>
  </dgm:ptLst>
  <dgm:cxnLst>
    <dgm:cxn modelId="{155F6692-9C60-4C65-BC59-E94273FDB411}" srcId="{F7EC9FC3-D5B3-4E03-804A-3D46915F86A0}" destId="{BF8A3EEF-69AD-4FB5-AD10-C39E147AD24E}" srcOrd="0" destOrd="0" parTransId="{D29EF70E-73C2-432E-B0AD-35B3D93FAB36}" sibTransId="{1E76402A-C82F-4F4A-A7A6-3D52A9DA7F23}"/>
    <dgm:cxn modelId="{2F538574-0208-4A9C-8390-AE5D195955E0}" srcId="{F3F9FFC2-DE7A-4A10-A63B-3FFAA529E6A9}" destId="{F7EC9FC3-D5B3-4E03-804A-3D46915F86A0}" srcOrd="0" destOrd="0" parTransId="{87D525D0-A3B0-4180-9834-4702098C3C92}" sibTransId="{CB6187A6-4725-457C-B6C0-41A532971473}"/>
    <dgm:cxn modelId="{27CCFFE2-9D72-4FCE-A4F8-F2F7ED7734D7}" type="presOf" srcId="{05D7A3A7-58F5-4119-A9D2-5525153E39F8}" destId="{DDAD2CC1-58DC-4E70-8091-C46CA3AE596F}" srcOrd="0" destOrd="0" presId="urn:microsoft.com/office/officeart/2005/8/layout/lProcess2"/>
    <dgm:cxn modelId="{0B36E8EC-F329-47C3-B00D-BF763FE77096}" type="presOf" srcId="{07975926-70C8-4FBB-96C0-D55CC24EA70D}" destId="{4CCC1E6E-AA9E-4FFC-B04D-5BE0F3562009}" srcOrd="0" destOrd="0" presId="urn:microsoft.com/office/officeart/2005/8/layout/lProcess2"/>
    <dgm:cxn modelId="{09217A6B-3D4F-44A1-B110-E2C56D9EAFF0}" type="presOf" srcId="{F3F9FFC2-DE7A-4A10-A63B-3FFAA529E6A9}" destId="{9748BC84-F267-40E4-A343-28F6A3AF0556}" srcOrd="0" destOrd="0" presId="urn:microsoft.com/office/officeart/2005/8/layout/lProcess2"/>
    <dgm:cxn modelId="{29AC2CC8-D4CD-4429-8859-89F571216E90}" type="presOf" srcId="{F7EC9FC3-D5B3-4E03-804A-3D46915F86A0}" destId="{DDC03F4D-B112-404D-A543-99BA943D6636}" srcOrd="0" destOrd="0" presId="urn:microsoft.com/office/officeart/2005/8/layout/lProcess2"/>
    <dgm:cxn modelId="{09386AEC-CCA1-40B7-9CE8-E4C99014A681}" srcId="{F3F9FFC2-DE7A-4A10-A63B-3FFAA529E6A9}" destId="{CCBC7EE3-F8CB-46F2-A061-C77B196209AF}" srcOrd="2" destOrd="0" parTransId="{BC570435-79CB-4CE4-9F21-4616E54DB33F}" sibTransId="{8687583B-CB09-4DB5-BDAB-1FCFD720D263}"/>
    <dgm:cxn modelId="{5CB7FF47-8FC1-4740-BC28-3D8A4F6DA85A}" srcId="{F3F9FFC2-DE7A-4A10-A63B-3FFAA529E6A9}" destId="{788BFDB4-3BB8-42D2-9054-CC0D951452C7}" srcOrd="3" destOrd="0" parTransId="{D7C279F8-6FBD-4047-A356-C9573D317E61}" sibTransId="{B6793F71-26BD-47D2-9E3D-FA96484949A8}"/>
    <dgm:cxn modelId="{990CA044-D2EA-45C7-AC07-8C3A1AA4AD13}" type="presOf" srcId="{FFA4599C-9257-4D9C-8A7F-A53EF433D575}" destId="{A0E5689F-FCD3-4450-9C0E-A1DAF6A49BF2}" srcOrd="0" destOrd="0" presId="urn:microsoft.com/office/officeart/2005/8/layout/lProcess2"/>
    <dgm:cxn modelId="{6D95A552-7F4A-4450-90EC-BD4A2F4E4E0F}" type="presOf" srcId="{3C70C595-ED20-4DCE-9EC8-E9762E557011}" destId="{E12A37AD-5BDB-4ACA-A2B1-A0844EA55DB0}" srcOrd="0" destOrd="0" presId="urn:microsoft.com/office/officeart/2005/8/layout/lProcess2"/>
    <dgm:cxn modelId="{8BBD4550-344C-4F4E-BC90-3F0BF12E1024}" srcId="{F3F9FFC2-DE7A-4A10-A63B-3FFAA529E6A9}" destId="{05D7A3A7-58F5-4119-A9D2-5525153E39F8}" srcOrd="1" destOrd="0" parTransId="{3FAF8E80-FE14-45E1-A80B-D5F99A02D2F9}" sibTransId="{FDAC1F84-DF7A-4029-8855-D0A210EF34B9}"/>
    <dgm:cxn modelId="{2847FCE7-3768-4BE7-8E02-71E28EEEA36D}" srcId="{788BFDB4-3BB8-42D2-9054-CC0D951452C7}" destId="{07975926-70C8-4FBB-96C0-D55CC24EA70D}" srcOrd="0" destOrd="0" parTransId="{3A5BD259-8808-41A2-99F6-0EE14D995ECA}" sibTransId="{AE1581A2-7116-4A5A-A6B7-DC52BC782FD9}"/>
    <dgm:cxn modelId="{541985F2-3264-422A-802F-194D98F36059}" type="presOf" srcId="{05D7A3A7-58F5-4119-A9D2-5525153E39F8}" destId="{EED199CF-C43E-4A4D-BF5B-3CE3BC5B3393}" srcOrd="1" destOrd="0" presId="urn:microsoft.com/office/officeart/2005/8/layout/lProcess2"/>
    <dgm:cxn modelId="{F51EC928-8114-4756-85B9-40C80E5DFC8A}" type="presOf" srcId="{F7EC9FC3-D5B3-4E03-804A-3D46915F86A0}" destId="{F19CBC71-5EB9-46BC-B9CD-EF10EF0C3200}" srcOrd="1" destOrd="0" presId="urn:microsoft.com/office/officeart/2005/8/layout/lProcess2"/>
    <dgm:cxn modelId="{3ACB9027-7E36-49EC-BE97-C88A4F695902}" srcId="{CCBC7EE3-F8CB-46F2-A061-C77B196209AF}" destId="{3C70C595-ED20-4DCE-9EC8-E9762E557011}" srcOrd="0" destOrd="0" parTransId="{FDB62950-B234-4D81-B453-4908A28D828C}" sibTransId="{E44D308E-0963-4B4A-BE38-1B15E3C5F609}"/>
    <dgm:cxn modelId="{A5770D92-0630-4F0C-90D6-49EF962B17CD}" type="presOf" srcId="{CCBC7EE3-F8CB-46F2-A061-C77B196209AF}" destId="{F640C6E5-340A-4FC5-924B-FDF498CB3389}" srcOrd="0" destOrd="0" presId="urn:microsoft.com/office/officeart/2005/8/layout/lProcess2"/>
    <dgm:cxn modelId="{E15109DA-B1EB-46FE-8CDD-056C0E8CEF23}" type="presOf" srcId="{788BFDB4-3BB8-42D2-9054-CC0D951452C7}" destId="{739946ED-5C5D-4C07-BE26-258A87A773B9}" srcOrd="0" destOrd="0" presId="urn:microsoft.com/office/officeart/2005/8/layout/lProcess2"/>
    <dgm:cxn modelId="{6069CBD1-35A4-433F-99EE-606B59EDAC33}" type="presOf" srcId="{788BFDB4-3BB8-42D2-9054-CC0D951452C7}" destId="{5DCA8A3A-D5AD-4C33-8870-5916870CCB7F}" srcOrd="1" destOrd="0" presId="urn:microsoft.com/office/officeart/2005/8/layout/lProcess2"/>
    <dgm:cxn modelId="{75FECB6F-B051-48FF-8D88-AB8548F61E2D}" type="presOf" srcId="{BF8A3EEF-69AD-4FB5-AD10-C39E147AD24E}" destId="{2B2B2308-D49A-4565-A639-141849A37CFA}" srcOrd="0" destOrd="0" presId="urn:microsoft.com/office/officeart/2005/8/layout/lProcess2"/>
    <dgm:cxn modelId="{923EB3FC-8576-4CD6-A0BE-B9D059E21548}" srcId="{05D7A3A7-58F5-4119-A9D2-5525153E39F8}" destId="{FFA4599C-9257-4D9C-8A7F-A53EF433D575}" srcOrd="0" destOrd="0" parTransId="{24D0217D-F8D6-404B-A0A7-50855584EE49}" sibTransId="{6A8BF2CC-D72E-496B-B755-B5ACCBFB6406}"/>
    <dgm:cxn modelId="{EFF26677-AE49-4E03-BDF9-C5B07CEE4C85}" type="presOf" srcId="{CCBC7EE3-F8CB-46F2-A061-C77B196209AF}" destId="{F2BE8F93-C715-4C34-9AEF-3841BC1E5909}" srcOrd="1" destOrd="0" presId="urn:microsoft.com/office/officeart/2005/8/layout/lProcess2"/>
    <dgm:cxn modelId="{B6645694-5BE7-4087-8DBC-F74D0EBC60DA}" type="presParOf" srcId="{9748BC84-F267-40E4-A343-28F6A3AF0556}" destId="{BAAA0697-DA21-43F2-A860-0AA138D610F5}" srcOrd="0" destOrd="0" presId="urn:microsoft.com/office/officeart/2005/8/layout/lProcess2"/>
    <dgm:cxn modelId="{B2F601C1-8F3E-4B42-B6CD-C1C712371AAD}" type="presParOf" srcId="{BAAA0697-DA21-43F2-A860-0AA138D610F5}" destId="{DDC03F4D-B112-404D-A543-99BA943D6636}" srcOrd="0" destOrd="0" presId="urn:microsoft.com/office/officeart/2005/8/layout/lProcess2"/>
    <dgm:cxn modelId="{787B3A45-9749-41CD-9435-B7CCB6091499}" type="presParOf" srcId="{BAAA0697-DA21-43F2-A860-0AA138D610F5}" destId="{F19CBC71-5EB9-46BC-B9CD-EF10EF0C3200}" srcOrd="1" destOrd="0" presId="urn:microsoft.com/office/officeart/2005/8/layout/lProcess2"/>
    <dgm:cxn modelId="{7032BFC7-3C86-4E0A-9B6A-FBF9F2543E05}" type="presParOf" srcId="{BAAA0697-DA21-43F2-A860-0AA138D610F5}" destId="{A2138D3B-D199-4500-B3CE-E1CBC342141F}" srcOrd="2" destOrd="0" presId="urn:microsoft.com/office/officeart/2005/8/layout/lProcess2"/>
    <dgm:cxn modelId="{7179B69C-AE02-4338-890B-29623666DDC2}" type="presParOf" srcId="{A2138D3B-D199-4500-B3CE-E1CBC342141F}" destId="{060C7427-F713-4C5E-869F-8539492C0233}" srcOrd="0" destOrd="0" presId="urn:microsoft.com/office/officeart/2005/8/layout/lProcess2"/>
    <dgm:cxn modelId="{7C0A83C5-229C-4E71-A059-D4D5A118D747}" type="presParOf" srcId="{060C7427-F713-4C5E-869F-8539492C0233}" destId="{2B2B2308-D49A-4565-A639-141849A37CFA}" srcOrd="0" destOrd="0" presId="urn:microsoft.com/office/officeart/2005/8/layout/lProcess2"/>
    <dgm:cxn modelId="{03F4BF4C-952E-4BCA-92BA-4FE1C00CA876}" type="presParOf" srcId="{9748BC84-F267-40E4-A343-28F6A3AF0556}" destId="{C6869A72-C314-4BE2-833E-5F771E843838}" srcOrd="1" destOrd="0" presId="urn:microsoft.com/office/officeart/2005/8/layout/lProcess2"/>
    <dgm:cxn modelId="{890C2F07-4459-44B2-BBE0-AB9C0869F47B}" type="presParOf" srcId="{9748BC84-F267-40E4-A343-28F6A3AF0556}" destId="{7DDEAEFB-16C5-4FCC-ABDC-251968CB0ABF}" srcOrd="2" destOrd="0" presId="urn:microsoft.com/office/officeart/2005/8/layout/lProcess2"/>
    <dgm:cxn modelId="{747CCEF1-2089-49E0-ABA4-A0218E999DFE}" type="presParOf" srcId="{7DDEAEFB-16C5-4FCC-ABDC-251968CB0ABF}" destId="{DDAD2CC1-58DC-4E70-8091-C46CA3AE596F}" srcOrd="0" destOrd="0" presId="urn:microsoft.com/office/officeart/2005/8/layout/lProcess2"/>
    <dgm:cxn modelId="{E0466317-C630-4E59-B80D-95766D366AD5}" type="presParOf" srcId="{7DDEAEFB-16C5-4FCC-ABDC-251968CB0ABF}" destId="{EED199CF-C43E-4A4D-BF5B-3CE3BC5B3393}" srcOrd="1" destOrd="0" presId="urn:microsoft.com/office/officeart/2005/8/layout/lProcess2"/>
    <dgm:cxn modelId="{758DDA25-7E9C-4FEE-9D8D-63A9809DB8B5}" type="presParOf" srcId="{7DDEAEFB-16C5-4FCC-ABDC-251968CB0ABF}" destId="{3B22795D-30C5-4561-AE15-8739E17949DD}" srcOrd="2" destOrd="0" presId="urn:microsoft.com/office/officeart/2005/8/layout/lProcess2"/>
    <dgm:cxn modelId="{DC95C99C-B173-421A-B3FD-9A2056C516C6}" type="presParOf" srcId="{3B22795D-30C5-4561-AE15-8739E17949DD}" destId="{5BEA7B22-59E5-4E55-A907-3CD0B8F83C6F}" srcOrd="0" destOrd="0" presId="urn:microsoft.com/office/officeart/2005/8/layout/lProcess2"/>
    <dgm:cxn modelId="{0A0C8864-DE9C-4634-8AA2-B6683FBA46D5}" type="presParOf" srcId="{5BEA7B22-59E5-4E55-A907-3CD0B8F83C6F}" destId="{A0E5689F-FCD3-4450-9C0E-A1DAF6A49BF2}" srcOrd="0" destOrd="0" presId="urn:microsoft.com/office/officeart/2005/8/layout/lProcess2"/>
    <dgm:cxn modelId="{36D763A1-4F0B-4382-9536-6649F167924B}" type="presParOf" srcId="{9748BC84-F267-40E4-A343-28F6A3AF0556}" destId="{195F5810-3DEA-43AA-9E3B-E84EA66087C0}" srcOrd="3" destOrd="0" presId="urn:microsoft.com/office/officeart/2005/8/layout/lProcess2"/>
    <dgm:cxn modelId="{60162C95-1B01-46D4-8046-7D3A2E551C49}" type="presParOf" srcId="{9748BC84-F267-40E4-A343-28F6A3AF0556}" destId="{BEFDF6AF-AFCD-4901-A9B7-59C63C42D4FB}" srcOrd="4" destOrd="0" presId="urn:microsoft.com/office/officeart/2005/8/layout/lProcess2"/>
    <dgm:cxn modelId="{F49551AC-9921-4571-A4F5-97C76546067E}" type="presParOf" srcId="{BEFDF6AF-AFCD-4901-A9B7-59C63C42D4FB}" destId="{F640C6E5-340A-4FC5-924B-FDF498CB3389}" srcOrd="0" destOrd="0" presId="urn:microsoft.com/office/officeart/2005/8/layout/lProcess2"/>
    <dgm:cxn modelId="{3C15F70A-AD18-4243-9D9A-DE39794C7B79}" type="presParOf" srcId="{BEFDF6AF-AFCD-4901-A9B7-59C63C42D4FB}" destId="{F2BE8F93-C715-4C34-9AEF-3841BC1E5909}" srcOrd="1" destOrd="0" presId="urn:microsoft.com/office/officeart/2005/8/layout/lProcess2"/>
    <dgm:cxn modelId="{D91CCED4-6813-4E8B-86E4-AC621A9315E7}" type="presParOf" srcId="{BEFDF6AF-AFCD-4901-A9B7-59C63C42D4FB}" destId="{8AF3286F-C09A-4B8A-9CC6-093A9F77EEFE}" srcOrd="2" destOrd="0" presId="urn:microsoft.com/office/officeart/2005/8/layout/lProcess2"/>
    <dgm:cxn modelId="{631E5834-DBDB-4F0A-9053-CC1381B6A7B6}" type="presParOf" srcId="{8AF3286F-C09A-4B8A-9CC6-093A9F77EEFE}" destId="{4CC8EFCD-1BE4-4E07-94E6-FEC54EFA61ED}" srcOrd="0" destOrd="0" presId="urn:microsoft.com/office/officeart/2005/8/layout/lProcess2"/>
    <dgm:cxn modelId="{585AA127-3C51-4106-9DEC-4A6621452C64}" type="presParOf" srcId="{4CC8EFCD-1BE4-4E07-94E6-FEC54EFA61ED}" destId="{E12A37AD-5BDB-4ACA-A2B1-A0844EA55DB0}" srcOrd="0" destOrd="0" presId="urn:microsoft.com/office/officeart/2005/8/layout/lProcess2"/>
    <dgm:cxn modelId="{166E89EB-D7E8-458F-9411-09A34D586970}" type="presParOf" srcId="{9748BC84-F267-40E4-A343-28F6A3AF0556}" destId="{214E9738-F73A-405D-8EF7-EC04E41158CF}" srcOrd="5" destOrd="0" presId="urn:microsoft.com/office/officeart/2005/8/layout/lProcess2"/>
    <dgm:cxn modelId="{26F441BB-A8AD-473D-AB7A-B100219B001C}" type="presParOf" srcId="{9748BC84-F267-40E4-A343-28F6A3AF0556}" destId="{E8BEAF4C-5D2A-4E97-B272-81A82584402B}" srcOrd="6" destOrd="0" presId="urn:microsoft.com/office/officeart/2005/8/layout/lProcess2"/>
    <dgm:cxn modelId="{0649467F-E7E9-4092-8898-198458285F97}" type="presParOf" srcId="{E8BEAF4C-5D2A-4E97-B272-81A82584402B}" destId="{739946ED-5C5D-4C07-BE26-258A87A773B9}" srcOrd="0" destOrd="0" presId="urn:microsoft.com/office/officeart/2005/8/layout/lProcess2"/>
    <dgm:cxn modelId="{532AB783-B3B5-4C96-801D-7552F9381B4E}" type="presParOf" srcId="{E8BEAF4C-5D2A-4E97-B272-81A82584402B}" destId="{5DCA8A3A-D5AD-4C33-8870-5916870CCB7F}" srcOrd="1" destOrd="0" presId="urn:microsoft.com/office/officeart/2005/8/layout/lProcess2"/>
    <dgm:cxn modelId="{9355206E-849E-4ACC-B1B5-47E9FF60138A}" type="presParOf" srcId="{E8BEAF4C-5D2A-4E97-B272-81A82584402B}" destId="{A35D58FD-94E2-4ECC-BE50-B236B7636979}" srcOrd="2" destOrd="0" presId="urn:microsoft.com/office/officeart/2005/8/layout/lProcess2"/>
    <dgm:cxn modelId="{FDD01E18-8947-44DF-85C6-17461AF98C59}" type="presParOf" srcId="{A35D58FD-94E2-4ECC-BE50-B236B7636979}" destId="{EE8B908A-2D24-4F4B-9B43-852A8280CEE9}" srcOrd="0" destOrd="0" presId="urn:microsoft.com/office/officeart/2005/8/layout/lProcess2"/>
    <dgm:cxn modelId="{1241F466-A672-40A9-B32C-BD85EE355C1D}" type="presParOf" srcId="{EE8B908A-2D24-4F4B-9B43-852A8280CEE9}" destId="{4CCC1E6E-AA9E-4FFC-B04D-5BE0F3562009}"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BF5726-38B9-4F4F-94D2-B594BF19A46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9678FDD-D709-4F81-8424-E9B71382E058}">
      <dgm:prSet phldrT="[Text]"/>
      <dgm:spPr/>
      <dgm:t>
        <a:bodyPr/>
        <a:lstStyle/>
        <a:p>
          <a:r>
            <a:rPr lang="en-US" dirty="0" smtClean="0"/>
            <a:t>India private Banks</a:t>
          </a:r>
          <a:endParaRPr lang="en-US" dirty="0"/>
        </a:p>
      </dgm:t>
    </dgm:pt>
    <dgm:pt modelId="{EB431D0E-4636-4732-9ABE-C9F16666B96D}" type="parTrans" cxnId="{2E285692-DBE4-45E1-A720-4D48E3A550EF}">
      <dgm:prSet/>
      <dgm:spPr/>
      <dgm:t>
        <a:bodyPr/>
        <a:lstStyle/>
        <a:p>
          <a:endParaRPr lang="en-US"/>
        </a:p>
      </dgm:t>
    </dgm:pt>
    <dgm:pt modelId="{2825EE7C-C38B-4A4C-93A0-9754DEB93F39}" type="sibTrans" cxnId="{2E285692-DBE4-45E1-A720-4D48E3A550EF}">
      <dgm:prSet/>
      <dgm:spPr/>
      <dgm:t>
        <a:bodyPr/>
        <a:lstStyle/>
        <a:p>
          <a:endParaRPr lang="en-US"/>
        </a:p>
      </dgm:t>
    </dgm:pt>
    <dgm:pt modelId="{A9308667-6F44-425A-B914-4E908DB80CCE}">
      <dgm:prSet phldrT="[Text]"/>
      <dgm:spPr/>
      <dgm:t>
        <a:bodyPr/>
        <a:lstStyle/>
        <a:p>
          <a:r>
            <a:rPr lang="en-US" dirty="0" smtClean="0"/>
            <a:t>74% (FIPB)</a:t>
          </a:r>
          <a:endParaRPr lang="en-US" dirty="0"/>
        </a:p>
      </dgm:t>
    </dgm:pt>
    <dgm:pt modelId="{9FEB15DE-2214-4E40-9286-A6C8376DE386}" type="parTrans" cxnId="{B2674A80-69F6-44E4-8E55-7770D6611FE2}">
      <dgm:prSet/>
      <dgm:spPr/>
      <dgm:t>
        <a:bodyPr/>
        <a:lstStyle/>
        <a:p>
          <a:endParaRPr lang="en-US"/>
        </a:p>
      </dgm:t>
    </dgm:pt>
    <dgm:pt modelId="{99F45FE4-3584-4C6D-9746-0D1027C8FC63}" type="sibTrans" cxnId="{B2674A80-69F6-44E4-8E55-7770D6611FE2}">
      <dgm:prSet/>
      <dgm:spPr/>
      <dgm:t>
        <a:bodyPr/>
        <a:lstStyle/>
        <a:p>
          <a:endParaRPr lang="en-US"/>
        </a:p>
      </dgm:t>
    </dgm:pt>
    <dgm:pt modelId="{4B64CC0B-19C5-48F1-A6E0-4ACF3C99561D}">
      <dgm:prSet phldrT="[Text]"/>
      <dgm:spPr/>
      <dgm:t>
        <a:bodyPr/>
        <a:lstStyle/>
        <a:p>
          <a:r>
            <a:rPr lang="en-US" dirty="0" smtClean="0"/>
            <a:t>49% (automatic)</a:t>
          </a:r>
          <a:endParaRPr lang="en-US" dirty="0"/>
        </a:p>
      </dgm:t>
    </dgm:pt>
    <dgm:pt modelId="{70B1A879-783F-4E8D-BE21-E5665ABFDDAC}" type="parTrans" cxnId="{766891EA-3E61-4E5D-BD20-AA3CCB635FB8}">
      <dgm:prSet/>
      <dgm:spPr/>
      <dgm:t>
        <a:bodyPr/>
        <a:lstStyle/>
        <a:p>
          <a:endParaRPr lang="en-US"/>
        </a:p>
      </dgm:t>
    </dgm:pt>
    <dgm:pt modelId="{C48E7DD2-7B28-4635-9D44-B446F46E2F8F}" type="sibTrans" cxnId="{766891EA-3E61-4E5D-BD20-AA3CCB635FB8}">
      <dgm:prSet/>
      <dgm:spPr/>
      <dgm:t>
        <a:bodyPr/>
        <a:lstStyle/>
        <a:p>
          <a:endParaRPr lang="en-US"/>
        </a:p>
      </dgm:t>
    </dgm:pt>
    <dgm:pt modelId="{69408485-A0DE-4224-BE89-73D9FC3D7679}">
      <dgm:prSet phldrT="[Text]"/>
      <dgm:spPr/>
      <dgm:t>
        <a:bodyPr/>
        <a:lstStyle/>
        <a:p>
          <a:r>
            <a:rPr lang="en-US" dirty="0" smtClean="0"/>
            <a:t>India Public sector Banks</a:t>
          </a:r>
          <a:endParaRPr lang="en-US" dirty="0"/>
        </a:p>
      </dgm:t>
    </dgm:pt>
    <dgm:pt modelId="{2D118326-68DE-4BCC-ABD4-1F97D253405E}" type="parTrans" cxnId="{7E253A2A-A90C-49D0-A385-4050901EC78B}">
      <dgm:prSet/>
      <dgm:spPr/>
      <dgm:t>
        <a:bodyPr/>
        <a:lstStyle/>
        <a:p>
          <a:endParaRPr lang="en-US"/>
        </a:p>
      </dgm:t>
    </dgm:pt>
    <dgm:pt modelId="{000E6B84-E9D9-4524-BFAF-42955BA0C85D}" type="sibTrans" cxnId="{7E253A2A-A90C-49D0-A385-4050901EC78B}">
      <dgm:prSet/>
      <dgm:spPr/>
      <dgm:t>
        <a:bodyPr/>
        <a:lstStyle/>
        <a:p>
          <a:endParaRPr lang="en-US"/>
        </a:p>
      </dgm:t>
    </dgm:pt>
    <dgm:pt modelId="{FC66C5E3-4CBC-422A-9A6D-7D04AEC38126}">
      <dgm:prSet phldrT="[Text]"/>
      <dgm:spPr/>
      <dgm:t>
        <a:bodyPr/>
        <a:lstStyle/>
        <a:p>
          <a:r>
            <a:rPr lang="en-US" dirty="0" smtClean="0"/>
            <a:t>20%</a:t>
          </a:r>
          <a:endParaRPr lang="en-US" dirty="0"/>
        </a:p>
      </dgm:t>
    </dgm:pt>
    <dgm:pt modelId="{B6354178-BD17-4FE3-A2C3-04B5767EADEB}" type="parTrans" cxnId="{75F3C78C-9688-4EA6-9BD5-C998F35F8B20}">
      <dgm:prSet/>
      <dgm:spPr/>
      <dgm:t>
        <a:bodyPr/>
        <a:lstStyle/>
        <a:p>
          <a:endParaRPr lang="en-US"/>
        </a:p>
      </dgm:t>
    </dgm:pt>
    <dgm:pt modelId="{562DA56A-CEA2-40AE-BD4A-F6BDBF5D9703}" type="sibTrans" cxnId="{75F3C78C-9688-4EA6-9BD5-C998F35F8B20}">
      <dgm:prSet/>
      <dgm:spPr/>
      <dgm:t>
        <a:bodyPr/>
        <a:lstStyle/>
        <a:p>
          <a:endParaRPr lang="en-US"/>
        </a:p>
      </dgm:t>
    </dgm:pt>
    <dgm:pt modelId="{BACF085A-A91F-44A8-89FB-F4EA5A6B41BC}" type="pres">
      <dgm:prSet presAssocID="{0FBF5726-38B9-4F4F-94D2-B594BF19A468}" presName="diagram" presStyleCnt="0">
        <dgm:presLayoutVars>
          <dgm:dir/>
          <dgm:resizeHandles val="exact"/>
        </dgm:presLayoutVars>
      </dgm:prSet>
      <dgm:spPr/>
      <dgm:t>
        <a:bodyPr/>
        <a:lstStyle/>
        <a:p>
          <a:endParaRPr lang="en-US"/>
        </a:p>
      </dgm:t>
    </dgm:pt>
    <dgm:pt modelId="{E58FFF7B-7E8E-4D36-B5F7-6332E355F295}" type="pres">
      <dgm:prSet presAssocID="{69408485-A0DE-4224-BE89-73D9FC3D7679}" presName="node" presStyleLbl="node1" presStyleIdx="0" presStyleCnt="2">
        <dgm:presLayoutVars>
          <dgm:bulletEnabled val="1"/>
        </dgm:presLayoutVars>
      </dgm:prSet>
      <dgm:spPr/>
      <dgm:t>
        <a:bodyPr/>
        <a:lstStyle/>
        <a:p>
          <a:endParaRPr lang="en-US"/>
        </a:p>
      </dgm:t>
    </dgm:pt>
    <dgm:pt modelId="{2527EE2B-6547-472F-BDB8-1598226558D3}" type="pres">
      <dgm:prSet presAssocID="{000E6B84-E9D9-4524-BFAF-42955BA0C85D}" presName="sibTrans" presStyleCnt="0"/>
      <dgm:spPr/>
    </dgm:pt>
    <dgm:pt modelId="{35E161CD-D018-4129-BA0E-657143D42E80}" type="pres">
      <dgm:prSet presAssocID="{69678FDD-D709-4F81-8424-E9B71382E058}" presName="node" presStyleLbl="node1" presStyleIdx="1" presStyleCnt="2">
        <dgm:presLayoutVars>
          <dgm:bulletEnabled val="1"/>
        </dgm:presLayoutVars>
      </dgm:prSet>
      <dgm:spPr/>
      <dgm:t>
        <a:bodyPr/>
        <a:lstStyle/>
        <a:p>
          <a:endParaRPr lang="en-US"/>
        </a:p>
      </dgm:t>
    </dgm:pt>
  </dgm:ptLst>
  <dgm:cxnLst>
    <dgm:cxn modelId="{B2674A80-69F6-44E4-8E55-7770D6611FE2}" srcId="{69678FDD-D709-4F81-8424-E9B71382E058}" destId="{A9308667-6F44-425A-B914-4E908DB80CCE}" srcOrd="1" destOrd="0" parTransId="{9FEB15DE-2214-4E40-9286-A6C8376DE386}" sibTransId="{99F45FE4-3584-4C6D-9746-0D1027C8FC63}"/>
    <dgm:cxn modelId="{824A73F4-29B1-47AE-B643-20CC344F5006}" type="presOf" srcId="{FC66C5E3-4CBC-422A-9A6D-7D04AEC38126}" destId="{E58FFF7B-7E8E-4D36-B5F7-6332E355F295}" srcOrd="0" destOrd="1" presId="urn:microsoft.com/office/officeart/2005/8/layout/default"/>
    <dgm:cxn modelId="{596BD779-F49D-49F2-92BB-110EAE043ABB}" type="presOf" srcId="{4B64CC0B-19C5-48F1-A6E0-4ACF3C99561D}" destId="{35E161CD-D018-4129-BA0E-657143D42E80}" srcOrd="0" destOrd="1" presId="urn:microsoft.com/office/officeart/2005/8/layout/default"/>
    <dgm:cxn modelId="{7E253A2A-A90C-49D0-A385-4050901EC78B}" srcId="{0FBF5726-38B9-4F4F-94D2-B594BF19A468}" destId="{69408485-A0DE-4224-BE89-73D9FC3D7679}" srcOrd="0" destOrd="0" parTransId="{2D118326-68DE-4BCC-ABD4-1F97D253405E}" sibTransId="{000E6B84-E9D9-4524-BFAF-42955BA0C85D}"/>
    <dgm:cxn modelId="{FD87A66E-C439-45E9-B860-B94B9173742C}" type="presOf" srcId="{69408485-A0DE-4224-BE89-73D9FC3D7679}" destId="{E58FFF7B-7E8E-4D36-B5F7-6332E355F295}" srcOrd="0" destOrd="0" presId="urn:microsoft.com/office/officeart/2005/8/layout/default"/>
    <dgm:cxn modelId="{89349CB7-2EE7-41DB-B138-EE17E5FC6E7E}" type="presOf" srcId="{69678FDD-D709-4F81-8424-E9B71382E058}" destId="{35E161CD-D018-4129-BA0E-657143D42E80}" srcOrd="0" destOrd="0" presId="urn:microsoft.com/office/officeart/2005/8/layout/default"/>
    <dgm:cxn modelId="{2B46AA4D-2606-4721-94F9-C16D2B05AE3C}" type="presOf" srcId="{0FBF5726-38B9-4F4F-94D2-B594BF19A468}" destId="{BACF085A-A91F-44A8-89FB-F4EA5A6B41BC}" srcOrd="0" destOrd="0" presId="urn:microsoft.com/office/officeart/2005/8/layout/default"/>
    <dgm:cxn modelId="{766891EA-3E61-4E5D-BD20-AA3CCB635FB8}" srcId="{69678FDD-D709-4F81-8424-E9B71382E058}" destId="{4B64CC0B-19C5-48F1-A6E0-4ACF3C99561D}" srcOrd="0" destOrd="0" parTransId="{70B1A879-783F-4E8D-BE21-E5665ABFDDAC}" sibTransId="{C48E7DD2-7B28-4635-9D44-B446F46E2F8F}"/>
    <dgm:cxn modelId="{12BD57BA-9F86-4C5D-B2E5-EDCFBED1331D}" type="presOf" srcId="{A9308667-6F44-425A-B914-4E908DB80CCE}" destId="{35E161CD-D018-4129-BA0E-657143D42E80}" srcOrd="0" destOrd="2" presId="urn:microsoft.com/office/officeart/2005/8/layout/default"/>
    <dgm:cxn modelId="{2E285692-DBE4-45E1-A720-4D48E3A550EF}" srcId="{0FBF5726-38B9-4F4F-94D2-B594BF19A468}" destId="{69678FDD-D709-4F81-8424-E9B71382E058}" srcOrd="1" destOrd="0" parTransId="{EB431D0E-4636-4732-9ABE-C9F16666B96D}" sibTransId="{2825EE7C-C38B-4A4C-93A0-9754DEB93F39}"/>
    <dgm:cxn modelId="{75F3C78C-9688-4EA6-9BD5-C998F35F8B20}" srcId="{69408485-A0DE-4224-BE89-73D9FC3D7679}" destId="{FC66C5E3-4CBC-422A-9A6D-7D04AEC38126}" srcOrd="0" destOrd="0" parTransId="{B6354178-BD17-4FE3-A2C3-04B5767EADEB}" sibTransId="{562DA56A-CEA2-40AE-BD4A-F6BDBF5D9703}"/>
    <dgm:cxn modelId="{4140DB1C-0BBE-42A8-B495-A3DF7E49C8C6}" type="presParOf" srcId="{BACF085A-A91F-44A8-89FB-F4EA5A6B41BC}" destId="{E58FFF7B-7E8E-4D36-B5F7-6332E355F295}" srcOrd="0" destOrd="0" presId="urn:microsoft.com/office/officeart/2005/8/layout/default"/>
    <dgm:cxn modelId="{80B5888C-ECA4-4626-937E-F15627ABC46A}" type="presParOf" srcId="{BACF085A-A91F-44A8-89FB-F4EA5A6B41BC}" destId="{2527EE2B-6547-472F-BDB8-1598226558D3}" srcOrd="1" destOrd="0" presId="urn:microsoft.com/office/officeart/2005/8/layout/default"/>
    <dgm:cxn modelId="{48B66435-103D-42E8-B870-99D753DA1A69}" type="presParOf" srcId="{BACF085A-A91F-44A8-89FB-F4EA5A6B41BC}" destId="{35E161CD-D018-4129-BA0E-657143D42E8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183A115-85FC-4854-BA8E-183542F34DCE}" type="doc">
      <dgm:prSet loTypeId="urn:microsoft.com/office/officeart/2005/8/layout/lProcess3" loCatId="process" qsTypeId="urn:microsoft.com/office/officeart/2005/8/quickstyle/simple1" qsCatId="simple" csTypeId="urn:microsoft.com/office/officeart/2005/8/colors/accent3_2" csCatId="accent3" phldr="1"/>
      <dgm:spPr/>
      <dgm:t>
        <a:bodyPr/>
        <a:lstStyle/>
        <a:p>
          <a:endParaRPr lang="en-US"/>
        </a:p>
      </dgm:t>
    </dgm:pt>
    <dgm:pt modelId="{1C8CF65B-1C26-4D7D-877C-8F248E903D5E}">
      <dgm:prSet phldrT="[Text]" custT="1"/>
      <dgm:spPr/>
      <dgm:t>
        <a:bodyPr/>
        <a:lstStyle/>
        <a:p>
          <a:r>
            <a:rPr lang="en-US" sz="3200" dirty="0" smtClean="0"/>
            <a:t>Type</a:t>
          </a:r>
          <a:endParaRPr lang="en-US" sz="3200" dirty="0"/>
        </a:p>
      </dgm:t>
    </dgm:pt>
    <dgm:pt modelId="{8C1DFDBB-3258-4B12-982F-BDD769E66C99}" type="parTrans" cxnId="{7B8AF1F0-61D2-45E8-B8C5-A268080A9B30}">
      <dgm:prSet/>
      <dgm:spPr/>
      <dgm:t>
        <a:bodyPr/>
        <a:lstStyle/>
        <a:p>
          <a:endParaRPr lang="en-US"/>
        </a:p>
      </dgm:t>
    </dgm:pt>
    <dgm:pt modelId="{60DDE77B-6E14-4C7F-AF9D-3FB6CAFD2C7A}" type="sibTrans" cxnId="{7B8AF1F0-61D2-45E8-B8C5-A268080A9B30}">
      <dgm:prSet/>
      <dgm:spPr/>
      <dgm:t>
        <a:bodyPr/>
        <a:lstStyle/>
        <a:p>
          <a:endParaRPr lang="en-US"/>
        </a:p>
      </dgm:t>
    </dgm:pt>
    <dgm:pt modelId="{9F398E1F-D4C3-4F08-A878-F7F99BE6FA9C}">
      <dgm:prSet phldrT="[Text]" custT="1"/>
      <dgm:spPr/>
      <dgm:t>
        <a:bodyPr/>
        <a:lstStyle/>
        <a:p>
          <a:r>
            <a:rPr lang="en-US" sz="4000" dirty="0" smtClean="0"/>
            <a:t>Universal</a:t>
          </a:r>
          <a:endParaRPr lang="en-US" sz="4000" dirty="0"/>
        </a:p>
      </dgm:t>
    </dgm:pt>
    <dgm:pt modelId="{E8790B55-6D76-44CF-A146-18D19ED36BEA}" type="parTrans" cxnId="{0A20E32D-7F9C-4E2C-BCB2-38BB12362141}">
      <dgm:prSet/>
      <dgm:spPr/>
      <dgm:t>
        <a:bodyPr/>
        <a:lstStyle/>
        <a:p>
          <a:endParaRPr lang="en-US"/>
        </a:p>
      </dgm:t>
    </dgm:pt>
    <dgm:pt modelId="{CFC4882E-E7BD-4AF0-819A-583A1FFCD2E7}" type="sibTrans" cxnId="{0A20E32D-7F9C-4E2C-BCB2-38BB12362141}">
      <dgm:prSet/>
      <dgm:spPr/>
      <dgm:t>
        <a:bodyPr/>
        <a:lstStyle/>
        <a:p>
          <a:endParaRPr lang="en-US"/>
        </a:p>
      </dgm:t>
    </dgm:pt>
    <dgm:pt modelId="{85983CEF-92E8-4920-8D34-5D298402C12D}">
      <dgm:prSet phldrT="[Text]" custT="1"/>
      <dgm:spPr>
        <a:solidFill>
          <a:schemeClr val="accent2">
            <a:lumMod val="20000"/>
            <a:lumOff val="80000"/>
            <a:alpha val="90000"/>
          </a:schemeClr>
        </a:solidFill>
      </dgm:spPr>
      <dgm:t>
        <a:bodyPr/>
        <a:lstStyle/>
        <a:p>
          <a:r>
            <a:rPr lang="en-US" sz="4000" dirty="0" smtClean="0"/>
            <a:t>Differential</a:t>
          </a:r>
          <a:endParaRPr lang="en-US" sz="4000" dirty="0"/>
        </a:p>
      </dgm:t>
    </dgm:pt>
    <dgm:pt modelId="{5F9C2F3C-A4E5-4F8B-A224-56B7DAD05438}" type="parTrans" cxnId="{61E681B2-4592-4669-9B3F-7EAE74138346}">
      <dgm:prSet/>
      <dgm:spPr/>
      <dgm:t>
        <a:bodyPr/>
        <a:lstStyle/>
        <a:p>
          <a:endParaRPr lang="en-US"/>
        </a:p>
      </dgm:t>
    </dgm:pt>
    <dgm:pt modelId="{74A867F1-2C77-4093-B4FD-9B7A05053CF2}" type="sibTrans" cxnId="{61E681B2-4592-4669-9B3F-7EAE74138346}">
      <dgm:prSet/>
      <dgm:spPr/>
      <dgm:t>
        <a:bodyPr/>
        <a:lstStyle/>
        <a:p>
          <a:endParaRPr lang="en-US"/>
        </a:p>
      </dgm:t>
    </dgm:pt>
    <dgm:pt modelId="{D236ED31-35FE-495D-8FEA-E938CFEFE17B}">
      <dgm:prSet phldrT="[Text]" custT="1"/>
      <dgm:spPr/>
      <dgm:t>
        <a:bodyPr/>
        <a:lstStyle/>
        <a:p>
          <a:r>
            <a:rPr lang="en-US" sz="3200" dirty="0" smtClean="0"/>
            <a:t>Accept</a:t>
          </a:r>
          <a:endParaRPr lang="en-US" sz="3200" dirty="0"/>
        </a:p>
      </dgm:t>
    </dgm:pt>
    <dgm:pt modelId="{1899874B-1701-4201-B25A-56ED7F4D62B5}" type="parTrans" cxnId="{B1A62FBD-0BA9-46CB-9495-DB9CEB0780ED}">
      <dgm:prSet/>
      <dgm:spPr/>
      <dgm:t>
        <a:bodyPr/>
        <a:lstStyle/>
        <a:p>
          <a:endParaRPr lang="en-US"/>
        </a:p>
      </dgm:t>
    </dgm:pt>
    <dgm:pt modelId="{CD55B6F3-8D36-4B33-96AA-B3CDA0FE40C6}" type="sibTrans" cxnId="{B1A62FBD-0BA9-46CB-9495-DB9CEB0780ED}">
      <dgm:prSet/>
      <dgm:spPr/>
      <dgm:t>
        <a:bodyPr/>
        <a:lstStyle/>
        <a:p>
          <a:endParaRPr lang="en-US"/>
        </a:p>
      </dgm:t>
    </dgm:pt>
    <dgm:pt modelId="{5D551E7D-087E-48AA-9819-F91D23C28E65}">
      <dgm:prSet phldrT="[Text]" custT="1"/>
      <dgm:spPr/>
      <dgm:t>
        <a:bodyPr/>
        <a:lstStyle/>
        <a:p>
          <a:r>
            <a:rPr lang="en-US" sz="2400" dirty="0" smtClean="0"/>
            <a:t>Time &amp; Demand Deposits of any </a:t>
          </a:r>
          <a:r>
            <a:rPr lang="en-US" sz="2400" dirty="0" err="1" smtClean="0"/>
            <a:t>amt</a:t>
          </a:r>
          <a:endParaRPr lang="en-US" sz="2400" dirty="0"/>
        </a:p>
      </dgm:t>
    </dgm:pt>
    <dgm:pt modelId="{44487FD7-8719-4B62-B0AC-228D9C652145}" type="parTrans" cxnId="{FE3781A7-DDAD-467F-A325-53C503B63A6D}">
      <dgm:prSet/>
      <dgm:spPr/>
      <dgm:t>
        <a:bodyPr/>
        <a:lstStyle/>
        <a:p>
          <a:endParaRPr lang="en-US"/>
        </a:p>
      </dgm:t>
    </dgm:pt>
    <dgm:pt modelId="{228BC546-6FC1-4BA9-8CFA-AB380C9DEA57}" type="sibTrans" cxnId="{FE3781A7-DDAD-467F-A325-53C503B63A6D}">
      <dgm:prSet/>
      <dgm:spPr/>
      <dgm:t>
        <a:bodyPr/>
        <a:lstStyle/>
        <a:p>
          <a:endParaRPr lang="en-US"/>
        </a:p>
      </dgm:t>
    </dgm:pt>
    <dgm:pt modelId="{A1A1B6B8-7676-454B-A179-7E3F4113208E}">
      <dgm:prSet phldrT="[Text]" custT="1"/>
      <dgm:spPr>
        <a:solidFill>
          <a:schemeClr val="accent2">
            <a:lumMod val="20000"/>
            <a:lumOff val="80000"/>
            <a:alpha val="90000"/>
          </a:schemeClr>
        </a:solidFill>
      </dgm:spPr>
      <dgm:t>
        <a:bodyPr/>
        <a:lstStyle/>
        <a:p>
          <a:r>
            <a:rPr lang="en-US" sz="2400" dirty="0" smtClean="0"/>
            <a:t>* Payment Bank 1 lakh</a:t>
          </a:r>
          <a:endParaRPr lang="en-US" sz="2400" dirty="0"/>
        </a:p>
      </dgm:t>
    </dgm:pt>
    <dgm:pt modelId="{2793FC23-3930-45BB-8BAA-5F9947397E36}" type="parTrans" cxnId="{E5124AE7-3643-4F34-9964-70CB7CFFD3B9}">
      <dgm:prSet/>
      <dgm:spPr/>
      <dgm:t>
        <a:bodyPr/>
        <a:lstStyle/>
        <a:p>
          <a:endParaRPr lang="en-US"/>
        </a:p>
      </dgm:t>
    </dgm:pt>
    <dgm:pt modelId="{01670024-0564-4717-9076-33ABC0873489}" type="sibTrans" cxnId="{E5124AE7-3643-4F34-9964-70CB7CFFD3B9}">
      <dgm:prSet/>
      <dgm:spPr/>
      <dgm:t>
        <a:bodyPr/>
        <a:lstStyle/>
        <a:p>
          <a:endParaRPr lang="en-US"/>
        </a:p>
      </dgm:t>
    </dgm:pt>
    <dgm:pt modelId="{39C6BDD1-B464-40DA-B8C3-648C33F0F817}">
      <dgm:prSet phldrT="[Text]" custT="1"/>
      <dgm:spPr/>
      <dgm:t>
        <a:bodyPr/>
        <a:lstStyle/>
        <a:p>
          <a:r>
            <a:rPr lang="en-US" sz="3200" dirty="0" smtClean="0"/>
            <a:t>Give Loans to</a:t>
          </a:r>
          <a:endParaRPr lang="en-US" sz="3200" dirty="0"/>
        </a:p>
      </dgm:t>
    </dgm:pt>
    <dgm:pt modelId="{30A77123-1421-4901-BAC8-A506645BDA0A}" type="parTrans" cxnId="{F479CF01-C993-4EF8-B6A6-C56126333A90}">
      <dgm:prSet/>
      <dgm:spPr/>
      <dgm:t>
        <a:bodyPr/>
        <a:lstStyle/>
        <a:p>
          <a:endParaRPr lang="en-US"/>
        </a:p>
      </dgm:t>
    </dgm:pt>
    <dgm:pt modelId="{CE5877E6-EEE6-4459-96DD-E27465A3B884}" type="sibTrans" cxnId="{F479CF01-C993-4EF8-B6A6-C56126333A90}">
      <dgm:prSet/>
      <dgm:spPr/>
      <dgm:t>
        <a:bodyPr/>
        <a:lstStyle/>
        <a:p>
          <a:endParaRPr lang="en-US"/>
        </a:p>
      </dgm:t>
    </dgm:pt>
    <dgm:pt modelId="{96EFE843-398A-433C-A70B-545589ABE663}">
      <dgm:prSet phldrT="[Text]" custT="1"/>
      <dgm:spPr/>
      <dgm:t>
        <a:bodyPr/>
        <a:lstStyle/>
        <a:p>
          <a:r>
            <a:rPr lang="en-US" sz="2400" dirty="0" smtClean="0"/>
            <a:t>Anyone [After 40% PSL]</a:t>
          </a:r>
          <a:endParaRPr lang="en-US" sz="2400" dirty="0"/>
        </a:p>
      </dgm:t>
    </dgm:pt>
    <dgm:pt modelId="{F0E19255-972A-49C9-8645-A9FAD587ACE8}" type="parTrans" cxnId="{889EC37D-E8E4-498C-8C7E-51F656966486}">
      <dgm:prSet/>
      <dgm:spPr/>
      <dgm:t>
        <a:bodyPr/>
        <a:lstStyle/>
        <a:p>
          <a:endParaRPr lang="en-US"/>
        </a:p>
      </dgm:t>
    </dgm:pt>
    <dgm:pt modelId="{251D6125-22C4-4E63-AE4F-72F3F1384A49}" type="sibTrans" cxnId="{889EC37D-E8E4-498C-8C7E-51F656966486}">
      <dgm:prSet/>
      <dgm:spPr/>
      <dgm:t>
        <a:bodyPr/>
        <a:lstStyle/>
        <a:p>
          <a:endParaRPr lang="en-US"/>
        </a:p>
      </dgm:t>
    </dgm:pt>
    <dgm:pt modelId="{3260AC49-592A-421D-9840-27F716ABC36C}">
      <dgm:prSet phldrT="[Text]" custT="1"/>
      <dgm:spPr>
        <a:solidFill>
          <a:schemeClr val="accent2">
            <a:lumMod val="20000"/>
            <a:lumOff val="80000"/>
            <a:alpha val="90000"/>
          </a:schemeClr>
        </a:solidFill>
      </dgm:spPr>
      <dgm:t>
        <a:bodyPr/>
        <a:lstStyle/>
        <a:p>
          <a:r>
            <a:rPr lang="en-US" sz="2400" dirty="0" smtClean="0"/>
            <a:t>*Payment Bank can’t; SFB, RRB: 75% to PSL</a:t>
          </a:r>
          <a:endParaRPr lang="en-US" sz="2400" dirty="0"/>
        </a:p>
      </dgm:t>
    </dgm:pt>
    <dgm:pt modelId="{8E12E612-1F61-4826-81BB-E2D457864EA9}" type="parTrans" cxnId="{2272886E-6403-4E29-883B-6AFF5D8FDA14}">
      <dgm:prSet/>
      <dgm:spPr/>
      <dgm:t>
        <a:bodyPr/>
        <a:lstStyle/>
        <a:p>
          <a:endParaRPr lang="en-US"/>
        </a:p>
      </dgm:t>
    </dgm:pt>
    <dgm:pt modelId="{44560C74-D25B-496C-80AF-CA6F967E8F7C}" type="sibTrans" cxnId="{2272886E-6403-4E29-883B-6AFF5D8FDA14}">
      <dgm:prSet/>
      <dgm:spPr/>
      <dgm:t>
        <a:bodyPr/>
        <a:lstStyle/>
        <a:p>
          <a:endParaRPr lang="en-US"/>
        </a:p>
      </dgm:t>
    </dgm:pt>
    <dgm:pt modelId="{05FE87F7-E177-49A8-9083-EE9515995E0B}">
      <dgm:prSet phldrT="[Text]" custT="1"/>
      <dgm:spPr/>
      <dgm:t>
        <a:bodyPr/>
        <a:lstStyle/>
        <a:p>
          <a:r>
            <a:rPr lang="en-US" sz="3200" dirty="0" smtClean="0"/>
            <a:t>Open branches</a:t>
          </a:r>
          <a:endParaRPr lang="en-US" sz="3200" dirty="0"/>
        </a:p>
      </dgm:t>
    </dgm:pt>
    <dgm:pt modelId="{66BD13EC-FA93-4FC5-9CFD-D638A875AEA5}" type="parTrans" cxnId="{988D8400-2394-4513-B798-DC6A16FADB4B}">
      <dgm:prSet/>
      <dgm:spPr/>
      <dgm:t>
        <a:bodyPr/>
        <a:lstStyle/>
        <a:p>
          <a:endParaRPr lang="en-US"/>
        </a:p>
      </dgm:t>
    </dgm:pt>
    <dgm:pt modelId="{6CCBE3A6-6B9F-44CA-B719-C2E65A581DB3}" type="sibTrans" cxnId="{988D8400-2394-4513-B798-DC6A16FADB4B}">
      <dgm:prSet/>
      <dgm:spPr/>
      <dgm:t>
        <a:bodyPr/>
        <a:lstStyle/>
        <a:p>
          <a:endParaRPr lang="en-US"/>
        </a:p>
      </dgm:t>
    </dgm:pt>
    <dgm:pt modelId="{8B6159F6-529D-4602-A19D-3AF6336892C5}">
      <dgm:prSet phldrT="[Text]" custT="1"/>
      <dgm:spPr/>
      <dgm:t>
        <a:bodyPr/>
        <a:lstStyle/>
        <a:p>
          <a:r>
            <a:rPr lang="en-US" sz="2400" dirty="0" smtClean="0"/>
            <a:t>Anywhere [After 25% Rural Mandate]</a:t>
          </a:r>
          <a:endParaRPr lang="en-US" sz="2400" dirty="0"/>
        </a:p>
      </dgm:t>
    </dgm:pt>
    <dgm:pt modelId="{4D713B43-7001-411B-B389-08AE5D50C333}" type="parTrans" cxnId="{4A4C6F97-53D4-4DBA-AA52-94CF05BD71C4}">
      <dgm:prSet/>
      <dgm:spPr/>
      <dgm:t>
        <a:bodyPr/>
        <a:lstStyle/>
        <a:p>
          <a:endParaRPr lang="en-US"/>
        </a:p>
      </dgm:t>
    </dgm:pt>
    <dgm:pt modelId="{3D99D9CF-2A7C-4723-95B1-BB9437D446BD}" type="sibTrans" cxnId="{4A4C6F97-53D4-4DBA-AA52-94CF05BD71C4}">
      <dgm:prSet/>
      <dgm:spPr/>
      <dgm:t>
        <a:bodyPr/>
        <a:lstStyle/>
        <a:p>
          <a:endParaRPr lang="en-US"/>
        </a:p>
      </dgm:t>
    </dgm:pt>
    <dgm:pt modelId="{E5B9BA36-5F37-4692-95C6-C2176DFB7A04}">
      <dgm:prSet phldrT="[Text]" custT="1"/>
      <dgm:spPr>
        <a:solidFill>
          <a:schemeClr val="accent2">
            <a:lumMod val="20000"/>
            <a:lumOff val="80000"/>
            <a:alpha val="90000"/>
          </a:schemeClr>
        </a:solidFill>
      </dgm:spPr>
      <dgm:t>
        <a:bodyPr/>
        <a:lstStyle/>
        <a:p>
          <a:r>
            <a:rPr lang="en-US" sz="2400" dirty="0" smtClean="0"/>
            <a:t>*LAB, RRB: Geographical Restrictions</a:t>
          </a:r>
          <a:endParaRPr lang="en-US" sz="2400" dirty="0"/>
        </a:p>
      </dgm:t>
    </dgm:pt>
    <dgm:pt modelId="{FCB7D8FC-E02D-48CB-9DB4-B8A8D95FCD94}" type="parTrans" cxnId="{AA4A2173-088C-41C0-8E1F-DAAC02F3D1B9}">
      <dgm:prSet/>
      <dgm:spPr/>
      <dgm:t>
        <a:bodyPr/>
        <a:lstStyle/>
        <a:p>
          <a:endParaRPr lang="en-US"/>
        </a:p>
      </dgm:t>
    </dgm:pt>
    <dgm:pt modelId="{51138007-4013-40DC-84C3-CD5781D10FB9}" type="sibTrans" cxnId="{AA4A2173-088C-41C0-8E1F-DAAC02F3D1B9}">
      <dgm:prSet/>
      <dgm:spPr/>
      <dgm:t>
        <a:bodyPr/>
        <a:lstStyle/>
        <a:p>
          <a:endParaRPr lang="en-US"/>
        </a:p>
      </dgm:t>
    </dgm:pt>
    <dgm:pt modelId="{A2461C5C-1E2F-44B5-BDE8-50A8C419126F}" type="pres">
      <dgm:prSet presAssocID="{B183A115-85FC-4854-BA8E-183542F34DCE}" presName="Name0" presStyleCnt="0">
        <dgm:presLayoutVars>
          <dgm:chPref val="3"/>
          <dgm:dir/>
          <dgm:animLvl val="lvl"/>
          <dgm:resizeHandles/>
        </dgm:presLayoutVars>
      </dgm:prSet>
      <dgm:spPr/>
      <dgm:t>
        <a:bodyPr/>
        <a:lstStyle/>
        <a:p>
          <a:endParaRPr lang="en-US"/>
        </a:p>
      </dgm:t>
    </dgm:pt>
    <dgm:pt modelId="{36F026D9-8A5B-4EA4-AC31-DD65C706C2FB}" type="pres">
      <dgm:prSet presAssocID="{1C8CF65B-1C26-4D7D-877C-8F248E903D5E}" presName="horFlow" presStyleCnt="0"/>
      <dgm:spPr/>
    </dgm:pt>
    <dgm:pt modelId="{D5F7AA39-0AB5-48A5-A610-B1C574050625}" type="pres">
      <dgm:prSet presAssocID="{1C8CF65B-1C26-4D7D-877C-8F248E903D5E}" presName="bigChev" presStyleLbl="node1" presStyleIdx="0" presStyleCnt="4" custScaleX="123268"/>
      <dgm:spPr/>
      <dgm:t>
        <a:bodyPr/>
        <a:lstStyle/>
        <a:p>
          <a:endParaRPr lang="en-US"/>
        </a:p>
      </dgm:t>
    </dgm:pt>
    <dgm:pt modelId="{11357526-442A-41D9-9F47-2ED352E0FD09}" type="pres">
      <dgm:prSet presAssocID="{E8790B55-6D76-44CF-A146-18D19ED36BEA}" presName="parTrans" presStyleCnt="0"/>
      <dgm:spPr/>
    </dgm:pt>
    <dgm:pt modelId="{E172A65C-BD8E-4991-831C-C70966BE6E65}" type="pres">
      <dgm:prSet presAssocID="{9F398E1F-D4C3-4F08-A878-F7F99BE6FA9C}" presName="node" presStyleLbl="alignAccFollowNode1" presStyleIdx="0" presStyleCnt="8" custScaleX="123268">
        <dgm:presLayoutVars>
          <dgm:bulletEnabled val="1"/>
        </dgm:presLayoutVars>
      </dgm:prSet>
      <dgm:spPr/>
      <dgm:t>
        <a:bodyPr/>
        <a:lstStyle/>
        <a:p>
          <a:endParaRPr lang="en-US"/>
        </a:p>
      </dgm:t>
    </dgm:pt>
    <dgm:pt modelId="{D68D6636-397C-4854-A538-A87A91B96A32}" type="pres">
      <dgm:prSet presAssocID="{CFC4882E-E7BD-4AF0-819A-583A1FFCD2E7}" presName="sibTrans" presStyleCnt="0"/>
      <dgm:spPr/>
    </dgm:pt>
    <dgm:pt modelId="{B062CA28-B152-4E04-A480-02EC28A63F33}" type="pres">
      <dgm:prSet presAssocID="{85983CEF-92E8-4920-8D34-5D298402C12D}" presName="node" presStyleLbl="alignAccFollowNode1" presStyleIdx="1" presStyleCnt="8" custScaleX="123268">
        <dgm:presLayoutVars>
          <dgm:bulletEnabled val="1"/>
        </dgm:presLayoutVars>
      </dgm:prSet>
      <dgm:spPr/>
      <dgm:t>
        <a:bodyPr/>
        <a:lstStyle/>
        <a:p>
          <a:endParaRPr lang="en-US"/>
        </a:p>
      </dgm:t>
    </dgm:pt>
    <dgm:pt modelId="{EDDEBEFF-0905-4A01-9701-DF4F90197972}" type="pres">
      <dgm:prSet presAssocID="{1C8CF65B-1C26-4D7D-877C-8F248E903D5E}" presName="vSp" presStyleCnt="0"/>
      <dgm:spPr/>
    </dgm:pt>
    <dgm:pt modelId="{A5447313-F094-4FE2-91FA-CB791654DF63}" type="pres">
      <dgm:prSet presAssocID="{05FE87F7-E177-49A8-9083-EE9515995E0B}" presName="horFlow" presStyleCnt="0"/>
      <dgm:spPr/>
    </dgm:pt>
    <dgm:pt modelId="{2CCD1317-E73C-4A10-85F9-EF1DCF173193}" type="pres">
      <dgm:prSet presAssocID="{05FE87F7-E177-49A8-9083-EE9515995E0B}" presName="bigChev" presStyleLbl="node1" presStyleIdx="1" presStyleCnt="4" custScaleX="123268"/>
      <dgm:spPr/>
      <dgm:t>
        <a:bodyPr/>
        <a:lstStyle/>
        <a:p>
          <a:endParaRPr lang="en-US"/>
        </a:p>
      </dgm:t>
    </dgm:pt>
    <dgm:pt modelId="{DDFCBC75-C33E-436C-87DF-03D36A2E104D}" type="pres">
      <dgm:prSet presAssocID="{4D713B43-7001-411B-B389-08AE5D50C333}" presName="parTrans" presStyleCnt="0"/>
      <dgm:spPr/>
    </dgm:pt>
    <dgm:pt modelId="{0D218DFA-F8AC-44FB-9CC7-9CDC124C2820}" type="pres">
      <dgm:prSet presAssocID="{8B6159F6-529D-4602-A19D-3AF6336892C5}" presName="node" presStyleLbl="alignAccFollowNode1" presStyleIdx="2" presStyleCnt="8" custScaleX="123268">
        <dgm:presLayoutVars>
          <dgm:bulletEnabled val="1"/>
        </dgm:presLayoutVars>
      </dgm:prSet>
      <dgm:spPr/>
      <dgm:t>
        <a:bodyPr/>
        <a:lstStyle/>
        <a:p>
          <a:endParaRPr lang="en-US"/>
        </a:p>
      </dgm:t>
    </dgm:pt>
    <dgm:pt modelId="{7C868262-9464-4723-A708-41CD5A578158}" type="pres">
      <dgm:prSet presAssocID="{3D99D9CF-2A7C-4723-95B1-BB9437D446BD}" presName="sibTrans" presStyleCnt="0"/>
      <dgm:spPr/>
    </dgm:pt>
    <dgm:pt modelId="{7D16676C-EA08-451B-A0D9-89ABDF6EB60B}" type="pres">
      <dgm:prSet presAssocID="{E5B9BA36-5F37-4692-95C6-C2176DFB7A04}" presName="node" presStyleLbl="alignAccFollowNode1" presStyleIdx="3" presStyleCnt="8" custScaleX="123268">
        <dgm:presLayoutVars>
          <dgm:bulletEnabled val="1"/>
        </dgm:presLayoutVars>
      </dgm:prSet>
      <dgm:spPr/>
      <dgm:t>
        <a:bodyPr/>
        <a:lstStyle/>
        <a:p>
          <a:endParaRPr lang="en-US"/>
        </a:p>
      </dgm:t>
    </dgm:pt>
    <dgm:pt modelId="{40E160EF-53BA-4A47-94E4-2574892BBEA7}" type="pres">
      <dgm:prSet presAssocID="{05FE87F7-E177-49A8-9083-EE9515995E0B}" presName="vSp" presStyleCnt="0"/>
      <dgm:spPr/>
    </dgm:pt>
    <dgm:pt modelId="{F9D721E4-E752-49EF-A6D8-B18360D2E2E6}" type="pres">
      <dgm:prSet presAssocID="{D236ED31-35FE-495D-8FEA-E938CFEFE17B}" presName="horFlow" presStyleCnt="0"/>
      <dgm:spPr/>
    </dgm:pt>
    <dgm:pt modelId="{A1AE7EAB-4A9E-44DB-8655-3D6912F4D501}" type="pres">
      <dgm:prSet presAssocID="{D236ED31-35FE-495D-8FEA-E938CFEFE17B}" presName="bigChev" presStyleLbl="node1" presStyleIdx="2" presStyleCnt="4" custScaleX="123268"/>
      <dgm:spPr/>
      <dgm:t>
        <a:bodyPr/>
        <a:lstStyle/>
        <a:p>
          <a:endParaRPr lang="en-US"/>
        </a:p>
      </dgm:t>
    </dgm:pt>
    <dgm:pt modelId="{A7053F79-ACB4-4586-A324-A3409235B582}" type="pres">
      <dgm:prSet presAssocID="{44487FD7-8719-4B62-B0AC-228D9C652145}" presName="parTrans" presStyleCnt="0"/>
      <dgm:spPr/>
    </dgm:pt>
    <dgm:pt modelId="{6211739F-59B0-4530-92A0-845F5B18F413}" type="pres">
      <dgm:prSet presAssocID="{5D551E7D-087E-48AA-9819-F91D23C28E65}" presName="node" presStyleLbl="alignAccFollowNode1" presStyleIdx="4" presStyleCnt="8" custScaleX="123268">
        <dgm:presLayoutVars>
          <dgm:bulletEnabled val="1"/>
        </dgm:presLayoutVars>
      </dgm:prSet>
      <dgm:spPr/>
      <dgm:t>
        <a:bodyPr/>
        <a:lstStyle/>
        <a:p>
          <a:endParaRPr lang="en-US"/>
        </a:p>
      </dgm:t>
    </dgm:pt>
    <dgm:pt modelId="{A69851B4-78E2-484F-9978-60415EEFA8BB}" type="pres">
      <dgm:prSet presAssocID="{228BC546-6FC1-4BA9-8CFA-AB380C9DEA57}" presName="sibTrans" presStyleCnt="0"/>
      <dgm:spPr/>
    </dgm:pt>
    <dgm:pt modelId="{A8E511EF-8BA1-4BA6-8B81-F694C1B48A2C}" type="pres">
      <dgm:prSet presAssocID="{A1A1B6B8-7676-454B-A179-7E3F4113208E}" presName="node" presStyleLbl="alignAccFollowNode1" presStyleIdx="5" presStyleCnt="8" custScaleX="123268">
        <dgm:presLayoutVars>
          <dgm:bulletEnabled val="1"/>
        </dgm:presLayoutVars>
      </dgm:prSet>
      <dgm:spPr/>
      <dgm:t>
        <a:bodyPr/>
        <a:lstStyle/>
        <a:p>
          <a:endParaRPr lang="en-US"/>
        </a:p>
      </dgm:t>
    </dgm:pt>
    <dgm:pt modelId="{DEB8954A-68E6-48C2-9E22-B912B5D1D981}" type="pres">
      <dgm:prSet presAssocID="{D236ED31-35FE-495D-8FEA-E938CFEFE17B}" presName="vSp" presStyleCnt="0"/>
      <dgm:spPr/>
    </dgm:pt>
    <dgm:pt modelId="{497FB9D8-356E-4CDE-B335-AA2DEBDC74F3}" type="pres">
      <dgm:prSet presAssocID="{39C6BDD1-B464-40DA-B8C3-648C33F0F817}" presName="horFlow" presStyleCnt="0"/>
      <dgm:spPr/>
    </dgm:pt>
    <dgm:pt modelId="{75C8A717-EA55-4E37-AF3B-E71B8FE5EB86}" type="pres">
      <dgm:prSet presAssocID="{39C6BDD1-B464-40DA-B8C3-648C33F0F817}" presName="bigChev" presStyleLbl="node1" presStyleIdx="3" presStyleCnt="4" custScaleX="123268"/>
      <dgm:spPr/>
      <dgm:t>
        <a:bodyPr/>
        <a:lstStyle/>
        <a:p>
          <a:endParaRPr lang="en-US"/>
        </a:p>
      </dgm:t>
    </dgm:pt>
    <dgm:pt modelId="{CEDAD0D5-42BF-4B5E-867E-AB7F8D85BDA1}" type="pres">
      <dgm:prSet presAssocID="{F0E19255-972A-49C9-8645-A9FAD587ACE8}" presName="parTrans" presStyleCnt="0"/>
      <dgm:spPr/>
    </dgm:pt>
    <dgm:pt modelId="{4E7149DC-52C0-4593-9040-65942B5A1C39}" type="pres">
      <dgm:prSet presAssocID="{96EFE843-398A-433C-A70B-545589ABE663}" presName="node" presStyleLbl="alignAccFollowNode1" presStyleIdx="6" presStyleCnt="8" custScaleX="123268">
        <dgm:presLayoutVars>
          <dgm:bulletEnabled val="1"/>
        </dgm:presLayoutVars>
      </dgm:prSet>
      <dgm:spPr/>
      <dgm:t>
        <a:bodyPr/>
        <a:lstStyle/>
        <a:p>
          <a:endParaRPr lang="en-US"/>
        </a:p>
      </dgm:t>
    </dgm:pt>
    <dgm:pt modelId="{199DDAF2-B01F-404F-BBD1-F2EC70FDD9A5}" type="pres">
      <dgm:prSet presAssocID="{251D6125-22C4-4E63-AE4F-72F3F1384A49}" presName="sibTrans" presStyleCnt="0"/>
      <dgm:spPr/>
    </dgm:pt>
    <dgm:pt modelId="{6FFA1BE2-C7F3-450B-B94C-F0BDCA811356}" type="pres">
      <dgm:prSet presAssocID="{3260AC49-592A-421D-9840-27F716ABC36C}" presName="node" presStyleLbl="alignAccFollowNode1" presStyleIdx="7" presStyleCnt="8" custScaleX="123268">
        <dgm:presLayoutVars>
          <dgm:bulletEnabled val="1"/>
        </dgm:presLayoutVars>
      </dgm:prSet>
      <dgm:spPr/>
      <dgm:t>
        <a:bodyPr/>
        <a:lstStyle/>
        <a:p>
          <a:endParaRPr lang="en-US"/>
        </a:p>
      </dgm:t>
    </dgm:pt>
  </dgm:ptLst>
  <dgm:cxnLst>
    <dgm:cxn modelId="{4A4C6F97-53D4-4DBA-AA52-94CF05BD71C4}" srcId="{05FE87F7-E177-49A8-9083-EE9515995E0B}" destId="{8B6159F6-529D-4602-A19D-3AF6336892C5}" srcOrd="0" destOrd="0" parTransId="{4D713B43-7001-411B-B389-08AE5D50C333}" sibTransId="{3D99D9CF-2A7C-4723-95B1-BB9437D446BD}"/>
    <dgm:cxn modelId="{04E67A54-9BF7-417D-81AB-9FEC32CB8B51}" type="presOf" srcId="{96EFE843-398A-433C-A70B-545589ABE663}" destId="{4E7149DC-52C0-4593-9040-65942B5A1C39}" srcOrd="0" destOrd="0" presId="urn:microsoft.com/office/officeart/2005/8/layout/lProcess3"/>
    <dgm:cxn modelId="{697FAFD1-A685-455B-B0F6-A34E15E40623}" type="presOf" srcId="{D236ED31-35FE-495D-8FEA-E938CFEFE17B}" destId="{A1AE7EAB-4A9E-44DB-8655-3D6912F4D501}" srcOrd="0" destOrd="0" presId="urn:microsoft.com/office/officeart/2005/8/layout/lProcess3"/>
    <dgm:cxn modelId="{988D8400-2394-4513-B798-DC6A16FADB4B}" srcId="{B183A115-85FC-4854-BA8E-183542F34DCE}" destId="{05FE87F7-E177-49A8-9083-EE9515995E0B}" srcOrd="1" destOrd="0" parTransId="{66BD13EC-FA93-4FC5-9CFD-D638A875AEA5}" sibTransId="{6CCBE3A6-6B9F-44CA-B719-C2E65A581DB3}"/>
    <dgm:cxn modelId="{8F83EB68-7B81-466C-A851-13C30DD78D33}" type="presOf" srcId="{1C8CF65B-1C26-4D7D-877C-8F248E903D5E}" destId="{D5F7AA39-0AB5-48A5-A610-B1C574050625}" srcOrd="0" destOrd="0" presId="urn:microsoft.com/office/officeart/2005/8/layout/lProcess3"/>
    <dgm:cxn modelId="{368428E7-E0FC-4DFE-87CF-CED2A2B315A7}" type="presOf" srcId="{E5B9BA36-5F37-4692-95C6-C2176DFB7A04}" destId="{7D16676C-EA08-451B-A0D9-89ABDF6EB60B}" srcOrd="0" destOrd="0" presId="urn:microsoft.com/office/officeart/2005/8/layout/lProcess3"/>
    <dgm:cxn modelId="{19311CC1-AD13-4B33-885F-5FBEA8573E64}" type="presOf" srcId="{B183A115-85FC-4854-BA8E-183542F34DCE}" destId="{A2461C5C-1E2F-44B5-BDE8-50A8C419126F}" srcOrd="0" destOrd="0" presId="urn:microsoft.com/office/officeart/2005/8/layout/lProcess3"/>
    <dgm:cxn modelId="{47109516-F12C-468C-9785-FA384D5B7459}" type="presOf" srcId="{05FE87F7-E177-49A8-9083-EE9515995E0B}" destId="{2CCD1317-E73C-4A10-85F9-EF1DCF173193}" srcOrd="0" destOrd="0" presId="urn:microsoft.com/office/officeart/2005/8/layout/lProcess3"/>
    <dgm:cxn modelId="{D22964F4-40C1-4129-9377-CEE04A69F6AA}" type="presOf" srcId="{39C6BDD1-B464-40DA-B8C3-648C33F0F817}" destId="{75C8A717-EA55-4E37-AF3B-E71B8FE5EB86}" srcOrd="0" destOrd="0" presId="urn:microsoft.com/office/officeart/2005/8/layout/lProcess3"/>
    <dgm:cxn modelId="{FE3781A7-DDAD-467F-A325-53C503B63A6D}" srcId="{D236ED31-35FE-495D-8FEA-E938CFEFE17B}" destId="{5D551E7D-087E-48AA-9819-F91D23C28E65}" srcOrd="0" destOrd="0" parTransId="{44487FD7-8719-4B62-B0AC-228D9C652145}" sibTransId="{228BC546-6FC1-4BA9-8CFA-AB380C9DEA57}"/>
    <dgm:cxn modelId="{DCB92D75-BBC9-4ADE-951B-612A080E7300}" type="presOf" srcId="{85983CEF-92E8-4920-8D34-5D298402C12D}" destId="{B062CA28-B152-4E04-A480-02EC28A63F33}" srcOrd="0" destOrd="0" presId="urn:microsoft.com/office/officeart/2005/8/layout/lProcess3"/>
    <dgm:cxn modelId="{2272886E-6403-4E29-883B-6AFF5D8FDA14}" srcId="{39C6BDD1-B464-40DA-B8C3-648C33F0F817}" destId="{3260AC49-592A-421D-9840-27F716ABC36C}" srcOrd="1" destOrd="0" parTransId="{8E12E612-1F61-4826-81BB-E2D457864EA9}" sibTransId="{44560C74-D25B-496C-80AF-CA6F967E8F7C}"/>
    <dgm:cxn modelId="{6E770C1D-7AF9-4135-9E38-58CBB5A9A417}" type="presOf" srcId="{A1A1B6B8-7676-454B-A179-7E3F4113208E}" destId="{A8E511EF-8BA1-4BA6-8B81-F694C1B48A2C}" srcOrd="0" destOrd="0" presId="urn:microsoft.com/office/officeart/2005/8/layout/lProcess3"/>
    <dgm:cxn modelId="{61E681B2-4592-4669-9B3F-7EAE74138346}" srcId="{1C8CF65B-1C26-4D7D-877C-8F248E903D5E}" destId="{85983CEF-92E8-4920-8D34-5D298402C12D}" srcOrd="1" destOrd="0" parTransId="{5F9C2F3C-A4E5-4F8B-A224-56B7DAD05438}" sibTransId="{74A867F1-2C77-4093-B4FD-9B7A05053CF2}"/>
    <dgm:cxn modelId="{AA4A2173-088C-41C0-8E1F-DAAC02F3D1B9}" srcId="{05FE87F7-E177-49A8-9083-EE9515995E0B}" destId="{E5B9BA36-5F37-4692-95C6-C2176DFB7A04}" srcOrd="1" destOrd="0" parTransId="{FCB7D8FC-E02D-48CB-9DB4-B8A8D95FCD94}" sibTransId="{51138007-4013-40DC-84C3-CD5781D10FB9}"/>
    <dgm:cxn modelId="{889EC37D-E8E4-498C-8C7E-51F656966486}" srcId="{39C6BDD1-B464-40DA-B8C3-648C33F0F817}" destId="{96EFE843-398A-433C-A70B-545589ABE663}" srcOrd="0" destOrd="0" parTransId="{F0E19255-972A-49C9-8645-A9FAD587ACE8}" sibTransId="{251D6125-22C4-4E63-AE4F-72F3F1384A49}"/>
    <dgm:cxn modelId="{0A20E32D-7F9C-4E2C-BCB2-38BB12362141}" srcId="{1C8CF65B-1C26-4D7D-877C-8F248E903D5E}" destId="{9F398E1F-D4C3-4F08-A878-F7F99BE6FA9C}" srcOrd="0" destOrd="0" parTransId="{E8790B55-6D76-44CF-A146-18D19ED36BEA}" sibTransId="{CFC4882E-E7BD-4AF0-819A-583A1FFCD2E7}"/>
    <dgm:cxn modelId="{7B8AF1F0-61D2-45E8-B8C5-A268080A9B30}" srcId="{B183A115-85FC-4854-BA8E-183542F34DCE}" destId="{1C8CF65B-1C26-4D7D-877C-8F248E903D5E}" srcOrd="0" destOrd="0" parTransId="{8C1DFDBB-3258-4B12-982F-BDD769E66C99}" sibTransId="{60DDE77B-6E14-4C7F-AF9D-3FB6CAFD2C7A}"/>
    <dgm:cxn modelId="{F75B0CC5-35C4-4B40-BB1F-24BE812E4881}" type="presOf" srcId="{9F398E1F-D4C3-4F08-A878-F7F99BE6FA9C}" destId="{E172A65C-BD8E-4991-831C-C70966BE6E65}" srcOrd="0" destOrd="0" presId="urn:microsoft.com/office/officeart/2005/8/layout/lProcess3"/>
    <dgm:cxn modelId="{5AE18F94-5886-4192-954D-34364E0D43BE}" type="presOf" srcId="{5D551E7D-087E-48AA-9819-F91D23C28E65}" destId="{6211739F-59B0-4530-92A0-845F5B18F413}" srcOrd="0" destOrd="0" presId="urn:microsoft.com/office/officeart/2005/8/layout/lProcess3"/>
    <dgm:cxn modelId="{B1A62FBD-0BA9-46CB-9495-DB9CEB0780ED}" srcId="{B183A115-85FC-4854-BA8E-183542F34DCE}" destId="{D236ED31-35FE-495D-8FEA-E938CFEFE17B}" srcOrd="2" destOrd="0" parTransId="{1899874B-1701-4201-B25A-56ED7F4D62B5}" sibTransId="{CD55B6F3-8D36-4B33-96AA-B3CDA0FE40C6}"/>
    <dgm:cxn modelId="{F479CF01-C993-4EF8-B6A6-C56126333A90}" srcId="{B183A115-85FC-4854-BA8E-183542F34DCE}" destId="{39C6BDD1-B464-40DA-B8C3-648C33F0F817}" srcOrd="3" destOrd="0" parTransId="{30A77123-1421-4901-BAC8-A506645BDA0A}" sibTransId="{CE5877E6-EEE6-4459-96DD-E27465A3B884}"/>
    <dgm:cxn modelId="{E5124AE7-3643-4F34-9964-70CB7CFFD3B9}" srcId="{D236ED31-35FE-495D-8FEA-E938CFEFE17B}" destId="{A1A1B6B8-7676-454B-A179-7E3F4113208E}" srcOrd="1" destOrd="0" parTransId="{2793FC23-3930-45BB-8BAA-5F9947397E36}" sibTransId="{01670024-0564-4717-9076-33ABC0873489}"/>
    <dgm:cxn modelId="{5AB4A1A1-6F70-4251-BB72-7547FB323087}" type="presOf" srcId="{3260AC49-592A-421D-9840-27F716ABC36C}" destId="{6FFA1BE2-C7F3-450B-B94C-F0BDCA811356}" srcOrd="0" destOrd="0" presId="urn:microsoft.com/office/officeart/2005/8/layout/lProcess3"/>
    <dgm:cxn modelId="{262ADEC0-552B-428D-AF93-C3D420DC1AF7}" type="presOf" srcId="{8B6159F6-529D-4602-A19D-3AF6336892C5}" destId="{0D218DFA-F8AC-44FB-9CC7-9CDC124C2820}" srcOrd="0" destOrd="0" presId="urn:microsoft.com/office/officeart/2005/8/layout/lProcess3"/>
    <dgm:cxn modelId="{ECD06A64-F228-4E26-9495-39C4583E54B4}" type="presParOf" srcId="{A2461C5C-1E2F-44B5-BDE8-50A8C419126F}" destId="{36F026D9-8A5B-4EA4-AC31-DD65C706C2FB}" srcOrd="0" destOrd="0" presId="urn:microsoft.com/office/officeart/2005/8/layout/lProcess3"/>
    <dgm:cxn modelId="{0565A543-E422-4217-94FC-F611C847A31B}" type="presParOf" srcId="{36F026D9-8A5B-4EA4-AC31-DD65C706C2FB}" destId="{D5F7AA39-0AB5-48A5-A610-B1C574050625}" srcOrd="0" destOrd="0" presId="urn:microsoft.com/office/officeart/2005/8/layout/lProcess3"/>
    <dgm:cxn modelId="{73D2932B-D67B-4691-A1C9-D70338EFDE74}" type="presParOf" srcId="{36F026D9-8A5B-4EA4-AC31-DD65C706C2FB}" destId="{11357526-442A-41D9-9F47-2ED352E0FD09}" srcOrd="1" destOrd="0" presId="urn:microsoft.com/office/officeart/2005/8/layout/lProcess3"/>
    <dgm:cxn modelId="{EC19F15B-9CD9-4BBD-ABF7-16E8AA4F9562}" type="presParOf" srcId="{36F026D9-8A5B-4EA4-AC31-DD65C706C2FB}" destId="{E172A65C-BD8E-4991-831C-C70966BE6E65}" srcOrd="2" destOrd="0" presId="urn:microsoft.com/office/officeart/2005/8/layout/lProcess3"/>
    <dgm:cxn modelId="{658A5160-5FFC-4645-9CB0-2EC072084F7E}" type="presParOf" srcId="{36F026D9-8A5B-4EA4-AC31-DD65C706C2FB}" destId="{D68D6636-397C-4854-A538-A87A91B96A32}" srcOrd="3" destOrd="0" presId="urn:microsoft.com/office/officeart/2005/8/layout/lProcess3"/>
    <dgm:cxn modelId="{D716C308-6E2D-434D-B1FC-8B66C43B55FA}" type="presParOf" srcId="{36F026D9-8A5B-4EA4-AC31-DD65C706C2FB}" destId="{B062CA28-B152-4E04-A480-02EC28A63F33}" srcOrd="4" destOrd="0" presId="urn:microsoft.com/office/officeart/2005/8/layout/lProcess3"/>
    <dgm:cxn modelId="{3FCC6B29-DF51-4A76-B587-6FA6AB956E29}" type="presParOf" srcId="{A2461C5C-1E2F-44B5-BDE8-50A8C419126F}" destId="{EDDEBEFF-0905-4A01-9701-DF4F90197972}" srcOrd="1" destOrd="0" presId="urn:microsoft.com/office/officeart/2005/8/layout/lProcess3"/>
    <dgm:cxn modelId="{CDD4DBCB-36FC-4534-9D6B-F773CEF4F27F}" type="presParOf" srcId="{A2461C5C-1E2F-44B5-BDE8-50A8C419126F}" destId="{A5447313-F094-4FE2-91FA-CB791654DF63}" srcOrd="2" destOrd="0" presId="urn:microsoft.com/office/officeart/2005/8/layout/lProcess3"/>
    <dgm:cxn modelId="{3F508327-DD74-44C8-A635-A7B407E5182E}" type="presParOf" srcId="{A5447313-F094-4FE2-91FA-CB791654DF63}" destId="{2CCD1317-E73C-4A10-85F9-EF1DCF173193}" srcOrd="0" destOrd="0" presId="urn:microsoft.com/office/officeart/2005/8/layout/lProcess3"/>
    <dgm:cxn modelId="{AA973E73-2611-4C0B-8980-8DE331435C9E}" type="presParOf" srcId="{A5447313-F094-4FE2-91FA-CB791654DF63}" destId="{DDFCBC75-C33E-436C-87DF-03D36A2E104D}" srcOrd="1" destOrd="0" presId="urn:microsoft.com/office/officeart/2005/8/layout/lProcess3"/>
    <dgm:cxn modelId="{AB73A44E-51D2-4B1C-BB89-C6FC25E7CC0E}" type="presParOf" srcId="{A5447313-F094-4FE2-91FA-CB791654DF63}" destId="{0D218DFA-F8AC-44FB-9CC7-9CDC124C2820}" srcOrd="2" destOrd="0" presId="urn:microsoft.com/office/officeart/2005/8/layout/lProcess3"/>
    <dgm:cxn modelId="{178A876E-7712-4D9C-979B-8017A6034AD7}" type="presParOf" srcId="{A5447313-F094-4FE2-91FA-CB791654DF63}" destId="{7C868262-9464-4723-A708-41CD5A578158}" srcOrd="3" destOrd="0" presId="urn:microsoft.com/office/officeart/2005/8/layout/lProcess3"/>
    <dgm:cxn modelId="{22C4A65F-D517-4894-B255-6B1A7AC481A8}" type="presParOf" srcId="{A5447313-F094-4FE2-91FA-CB791654DF63}" destId="{7D16676C-EA08-451B-A0D9-89ABDF6EB60B}" srcOrd="4" destOrd="0" presId="urn:microsoft.com/office/officeart/2005/8/layout/lProcess3"/>
    <dgm:cxn modelId="{36EC442E-253D-45AF-9659-B54D4C1476B1}" type="presParOf" srcId="{A2461C5C-1E2F-44B5-BDE8-50A8C419126F}" destId="{40E160EF-53BA-4A47-94E4-2574892BBEA7}" srcOrd="3" destOrd="0" presId="urn:microsoft.com/office/officeart/2005/8/layout/lProcess3"/>
    <dgm:cxn modelId="{0F5EEB2C-8003-4DEB-8295-446E3D6320E6}" type="presParOf" srcId="{A2461C5C-1E2F-44B5-BDE8-50A8C419126F}" destId="{F9D721E4-E752-49EF-A6D8-B18360D2E2E6}" srcOrd="4" destOrd="0" presId="urn:microsoft.com/office/officeart/2005/8/layout/lProcess3"/>
    <dgm:cxn modelId="{5F9FB8DB-E479-4B55-9FD3-859023B113CD}" type="presParOf" srcId="{F9D721E4-E752-49EF-A6D8-B18360D2E2E6}" destId="{A1AE7EAB-4A9E-44DB-8655-3D6912F4D501}" srcOrd="0" destOrd="0" presId="urn:microsoft.com/office/officeart/2005/8/layout/lProcess3"/>
    <dgm:cxn modelId="{B93DED05-4A7F-4FCB-A20F-AF1CC488A633}" type="presParOf" srcId="{F9D721E4-E752-49EF-A6D8-B18360D2E2E6}" destId="{A7053F79-ACB4-4586-A324-A3409235B582}" srcOrd="1" destOrd="0" presId="urn:microsoft.com/office/officeart/2005/8/layout/lProcess3"/>
    <dgm:cxn modelId="{CA711FFE-D13A-4BF8-A34F-68112DAE0C6C}" type="presParOf" srcId="{F9D721E4-E752-49EF-A6D8-B18360D2E2E6}" destId="{6211739F-59B0-4530-92A0-845F5B18F413}" srcOrd="2" destOrd="0" presId="urn:microsoft.com/office/officeart/2005/8/layout/lProcess3"/>
    <dgm:cxn modelId="{B7CF3AE1-5798-4CC1-9424-A0C40B27B4CA}" type="presParOf" srcId="{F9D721E4-E752-49EF-A6D8-B18360D2E2E6}" destId="{A69851B4-78E2-484F-9978-60415EEFA8BB}" srcOrd="3" destOrd="0" presId="urn:microsoft.com/office/officeart/2005/8/layout/lProcess3"/>
    <dgm:cxn modelId="{330ED212-6A7F-4BA7-8483-080D5FE768B7}" type="presParOf" srcId="{F9D721E4-E752-49EF-A6D8-B18360D2E2E6}" destId="{A8E511EF-8BA1-4BA6-8B81-F694C1B48A2C}" srcOrd="4" destOrd="0" presId="urn:microsoft.com/office/officeart/2005/8/layout/lProcess3"/>
    <dgm:cxn modelId="{7707B41F-439D-469B-88DF-99D96E940D50}" type="presParOf" srcId="{A2461C5C-1E2F-44B5-BDE8-50A8C419126F}" destId="{DEB8954A-68E6-48C2-9E22-B912B5D1D981}" srcOrd="5" destOrd="0" presId="urn:microsoft.com/office/officeart/2005/8/layout/lProcess3"/>
    <dgm:cxn modelId="{32285A49-47F8-41CB-AD2E-D60623DBC506}" type="presParOf" srcId="{A2461C5C-1E2F-44B5-BDE8-50A8C419126F}" destId="{497FB9D8-356E-4CDE-B335-AA2DEBDC74F3}" srcOrd="6" destOrd="0" presId="urn:microsoft.com/office/officeart/2005/8/layout/lProcess3"/>
    <dgm:cxn modelId="{98E09B50-E80F-4359-A121-F919094CC6EE}" type="presParOf" srcId="{497FB9D8-356E-4CDE-B335-AA2DEBDC74F3}" destId="{75C8A717-EA55-4E37-AF3B-E71B8FE5EB86}" srcOrd="0" destOrd="0" presId="urn:microsoft.com/office/officeart/2005/8/layout/lProcess3"/>
    <dgm:cxn modelId="{EE2A7184-2D96-4F28-A238-F1CF20C9FFA3}" type="presParOf" srcId="{497FB9D8-356E-4CDE-B335-AA2DEBDC74F3}" destId="{CEDAD0D5-42BF-4B5E-867E-AB7F8D85BDA1}" srcOrd="1" destOrd="0" presId="urn:microsoft.com/office/officeart/2005/8/layout/lProcess3"/>
    <dgm:cxn modelId="{2BC8014A-388A-45EB-8ACD-8F27E7B85BB8}" type="presParOf" srcId="{497FB9D8-356E-4CDE-B335-AA2DEBDC74F3}" destId="{4E7149DC-52C0-4593-9040-65942B5A1C39}" srcOrd="2" destOrd="0" presId="urn:microsoft.com/office/officeart/2005/8/layout/lProcess3"/>
    <dgm:cxn modelId="{EF8CCE95-6790-43AE-9228-BDF80036AB72}" type="presParOf" srcId="{497FB9D8-356E-4CDE-B335-AA2DEBDC74F3}" destId="{199DDAF2-B01F-404F-BBD1-F2EC70FDD9A5}" srcOrd="3" destOrd="0" presId="urn:microsoft.com/office/officeart/2005/8/layout/lProcess3"/>
    <dgm:cxn modelId="{343000C8-163E-482C-A7B8-EAFCA4D25E0B}" type="presParOf" srcId="{497FB9D8-356E-4CDE-B335-AA2DEBDC74F3}" destId="{6FFA1BE2-C7F3-450B-B94C-F0BDCA811356}"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986A981-A568-45F5-9254-C679CB4FEC54}" type="doc">
      <dgm:prSet loTypeId="urn:microsoft.com/office/officeart/2008/layout/AscendingPictureAccentProcess" loCatId="process" qsTypeId="urn:microsoft.com/office/officeart/2005/8/quickstyle/simple3" qsCatId="simple" csTypeId="urn:microsoft.com/office/officeart/2005/8/colors/accent6_2" csCatId="accent6" phldr="1"/>
      <dgm:spPr/>
    </dgm:pt>
    <dgm:pt modelId="{58C87688-84FC-4B3E-B0EE-716BBE0555AA}">
      <dgm:prSet phldrT="[Text]"/>
      <dgm:spPr/>
      <dgm:t>
        <a:bodyPr/>
        <a:lstStyle/>
        <a:p>
          <a:r>
            <a:rPr lang="en-US" dirty="0" smtClean="0"/>
            <a:t>RRB [1976]</a:t>
          </a:r>
          <a:endParaRPr lang="en-US" dirty="0"/>
        </a:p>
      </dgm:t>
    </dgm:pt>
    <dgm:pt modelId="{1B3DAC94-6708-4775-8A08-F84B194E3CBD}" type="parTrans" cxnId="{ABADFE37-6559-4B66-9E56-8EEA79A83D18}">
      <dgm:prSet/>
      <dgm:spPr/>
      <dgm:t>
        <a:bodyPr/>
        <a:lstStyle/>
        <a:p>
          <a:endParaRPr lang="en-US"/>
        </a:p>
      </dgm:t>
    </dgm:pt>
    <dgm:pt modelId="{D5906A73-9635-47BC-84FD-C636C2E211EF}" type="sibTrans" cxnId="{ABADFE37-6559-4B66-9E56-8EEA79A83D18}">
      <dgm:prSet/>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8B11E69-C6ED-4FE9-A936-86FA43BBD526}">
      <dgm:prSet phldrT="[Text]"/>
      <dgm:spPr/>
      <dgm:t>
        <a:bodyPr/>
        <a:lstStyle/>
        <a:p>
          <a:r>
            <a:rPr lang="en-US" dirty="0" smtClean="0"/>
            <a:t>LAB [1996]</a:t>
          </a:r>
          <a:endParaRPr lang="en-US" dirty="0"/>
        </a:p>
      </dgm:t>
    </dgm:pt>
    <dgm:pt modelId="{6ABF5082-5CFF-43AE-A4FF-E2015BBE4E13}" type="parTrans" cxnId="{BC6C86BC-650E-416F-9D15-B14AF005E597}">
      <dgm:prSet/>
      <dgm:spPr/>
      <dgm:t>
        <a:bodyPr/>
        <a:lstStyle/>
        <a:p>
          <a:endParaRPr lang="en-US"/>
        </a:p>
      </dgm:t>
    </dgm:pt>
    <dgm:pt modelId="{BAC84D04-B8EB-43DB-9BEC-FEE8EF4D1FE3}" type="sibTrans" cxnId="{BC6C86BC-650E-416F-9D15-B14AF005E597}">
      <dgm:prSet/>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1AD591D8-32FF-4B0D-904E-877CACCEA1FD}">
      <dgm:prSet phldrT="[Text]"/>
      <dgm:spPr/>
      <dgm:t>
        <a:bodyPr/>
        <a:lstStyle/>
        <a:p>
          <a:r>
            <a:rPr lang="en-US" dirty="0" smtClean="0"/>
            <a:t>Small Finance Banks Payment Banks [2015]</a:t>
          </a:r>
          <a:endParaRPr lang="en-US" dirty="0"/>
        </a:p>
      </dgm:t>
    </dgm:pt>
    <dgm:pt modelId="{7BFDDA0A-ABF2-4D5A-A6FF-621ACA75C9EE}" type="parTrans" cxnId="{A6726F9E-2207-40D1-9338-269B2962D2BA}">
      <dgm:prSet/>
      <dgm:spPr/>
      <dgm:t>
        <a:bodyPr/>
        <a:lstStyle/>
        <a:p>
          <a:endParaRPr lang="en-US"/>
        </a:p>
      </dgm:t>
    </dgm:pt>
    <dgm:pt modelId="{B7AB420A-4D5F-41B9-91F1-4B46A753A525}" type="sibTrans" cxnId="{A6726F9E-2207-40D1-9338-269B2962D2BA}">
      <dgm:prSet/>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D07A882D-5236-4784-8548-ACC8E6F0BD51}">
      <dgm:prSet phldrT="[Text]"/>
      <dgm:spPr/>
      <dgm:t>
        <a:bodyPr/>
        <a:lstStyle/>
        <a:p>
          <a:r>
            <a:rPr lang="en-US" dirty="0" smtClean="0"/>
            <a:t>Wholesale Bank (Proposed)</a:t>
          </a:r>
          <a:endParaRPr lang="en-US" dirty="0"/>
        </a:p>
      </dgm:t>
    </dgm:pt>
    <dgm:pt modelId="{12F420A9-132D-4507-9D04-1CBF86695C16}" type="parTrans" cxnId="{CAFF4102-F955-43D5-BF2E-1FB77DCB882C}">
      <dgm:prSet/>
      <dgm:spPr/>
      <dgm:t>
        <a:bodyPr/>
        <a:lstStyle/>
        <a:p>
          <a:endParaRPr lang="en-US"/>
        </a:p>
      </dgm:t>
    </dgm:pt>
    <dgm:pt modelId="{3ABF910F-4DE1-4533-BD6A-31BE80251126}" type="sibTrans" cxnId="{CAFF4102-F955-43D5-BF2E-1FB77DCB882C}">
      <dgm:prSet/>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37EB75B-1ACD-4E40-9674-B22073DB22EF}" type="pres">
      <dgm:prSet presAssocID="{A986A981-A568-45F5-9254-C679CB4FEC54}" presName="Name0" presStyleCnt="0">
        <dgm:presLayoutVars>
          <dgm:chMax val="7"/>
          <dgm:chPref val="7"/>
          <dgm:dir/>
        </dgm:presLayoutVars>
      </dgm:prSet>
      <dgm:spPr/>
    </dgm:pt>
    <dgm:pt modelId="{72B4D885-4904-4FC2-990B-73715C954FE2}" type="pres">
      <dgm:prSet presAssocID="{A986A981-A568-45F5-9254-C679CB4FEC54}" presName="dot1" presStyleLbl="alignNode1" presStyleIdx="0" presStyleCnt="13"/>
      <dgm:spPr/>
    </dgm:pt>
    <dgm:pt modelId="{DAEBC85B-52A0-41CB-AA30-24BD9D682C77}" type="pres">
      <dgm:prSet presAssocID="{A986A981-A568-45F5-9254-C679CB4FEC54}" presName="dot2" presStyleLbl="alignNode1" presStyleIdx="1" presStyleCnt="13"/>
      <dgm:spPr/>
    </dgm:pt>
    <dgm:pt modelId="{735D4738-B643-42B0-B1C0-F5B23E3168D9}" type="pres">
      <dgm:prSet presAssocID="{A986A981-A568-45F5-9254-C679CB4FEC54}" presName="dot3" presStyleLbl="alignNode1" presStyleIdx="2" presStyleCnt="13"/>
      <dgm:spPr/>
    </dgm:pt>
    <dgm:pt modelId="{CD98568B-769C-4AC0-A0DC-3E85650B5B5F}" type="pres">
      <dgm:prSet presAssocID="{A986A981-A568-45F5-9254-C679CB4FEC54}" presName="dot4" presStyleLbl="alignNode1" presStyleIdx="3" presStyleCnt="13"/>
      <dgm:spPr/>
    </dgm:pt>
    <dgm:pt modelId="{4F3D42BF-9EFC-40BB-844F-FD012CA0EA1C}" type="pres">
      <dgm:prSet presAssocID="{A986A981-A568-45F5-9254-C679CB4FEC54}" presName="dot5" presStyleLbl="alignNode1" presStyleIdx="4" presStyleCnt="13"/>
      <dgm:spPr/>
    </dgm:pt>
    <dgm:pt modelId="{A48BEB70-07CC-4349-8D74-89855455DDFE}" type="pres">
      <dgm:prSet presAssocID="{A986A981-A568-45F5-9254-C679CB4FEC54}" presName="dot6" presStyleLbl="alignNode1" presStyleIdx="5" presStyleCnt="13"/>
      <dgm:spPr/>
    </dgm:pt>
    <dgm:pt modelId="{32D80568-54E8-46B1-9943-CA9BB7D6F013}" type="pres">
      <dgm:prSet presAssocID="{A986A981-A568-45F5-9254-C679CB4FEC54}" presName="dotArrow1" presStyleLbl="alignNode1" presStyleIdx="6" presStyleCnt="13"/>
      <dgm:spPr/>
    </dgm:pt>
    <dgm:pt modelId="{266F1E70-2147-4DA9-8C28-A358C31C4374}" type="pres">
      <dgm:prSet presAssocID="{A986A981-A568-45F5-9254-C679CB4FEC54}" presName="dotArrow2" presStyleLbl="alignNode1" presStyleIdx="7" presStyleCnt="13"/>
      <dgm:spPr/>
    </dgm:pt>
    <dgm:pt modelId="{5259A460-9512-4A33-BBA7-EF0FFE97949B}" type="pres">
      <dgm:prSet presAssocID="{A986A981-A568-45F5-9254-C679CB4FEC54}" presName="dotArrow3" presStyleLbl="alignNode1" presStyleIdx="8" presStyleCnt="13"/>
      <dgm:spPr/>
    </dgm:pt>
    <dgm:pt modelId="{8C0D81A1-26CB-4FF0-A4DD-AB9DEF6623B3}" type="pres">
      <dgm:prSet presAssocID="{A986A981-A568-45F5-9254-C679CB4FEC54}" presName="dotArrow4" presStyleLbl="alignNode1" presStyleIdx="9" presStyleCnt="13"/>
      <dgm:spPr/>
    </dgm:pt>
    <dgm:pt modelId="{A55B6DD7-4E79-43E6-A264-FF4FD892F136}" type="pres">
      <dgm:prSet presAssocID="{A986A981-A568-45F5-9254-C679CB4FEC54}" presName="dotArrow5" presStyleLbl="alignNode1" presStyleIdx="10" presStyleCnt="13"/>
      <dgm:spPr/>
    </dgm:pt>
    <dgm:pt modelId="{3F9B9D8A-4413-4395-B2F5-8CD178BF4E6A}" type="pres">
      <dgm:prSet presAssocID="{A986A981-A568-45F5-9254-C679CB4FEC54}" presName="dotArrow6" presStyleLbl="alignNode1" presStyleIdx="11" presStyleCnt="13"/>
      <dgm:spPr/>
    </dgm:pt>
    <dgm:pt modelId="{172C5FC7-3CF6-4A8D-B792-3DA65ED4B7FD}" type="pres">
      <dgm:prSet presAssocID="{A986A981-A568-45F5-9254-C679CB4FEC54}" presName="dotArrow7" presStyleLbl="alignNode1" presStyleIdx="12" presStyleCnt="13"/>
      <dgm:spPr/>
    </dgm:pt>
    <dgm:pt modelId="{A79BE844-11F1-438B-9175-DCB6CC8ED686}" type="pres">
      <dgm:prSet presAssocID="{58C87688-84FC-4B3E-B0EE-716BBE0555AA}" presName="parTx1" presStyleLbl="node1" presStyleIdx="0" presStyleCnt="4"/>
      <dgm:spPr/>
      <dgm:t>
        <a:bodyPr/>
        <a:lstStyle/>
        <a:p>
          <a:endParaRPr lang="en-US"/>
        </a:p>
      </dgm:t>
    </dgm:pt>
    <dgm:pt modelId="{B5DCC04A-1F87-4413-A662-EEC450BDA587}" type="pres">
      <dgm:prSet presAssocID="{D5906A73-9635-47BC-84FD-C636C2E211EF}" presName="picture1" presStyleCnt="0"/>
      <dgm:spPr/>
    </dgm:pt>
    <dgm:pt modelId="{D03FBEDE-7DF1-4C0D-9554-7DEDB14D5248}" type="pres">
      <dgm:prSet presAssocID="{D5906A73-9635-47BC-84FD-C636C2E211EF}" presName="imageRepeatNode" presStyleLbl="fgImgPlace1" presStyleIdx="0" presStyleCnt="4"/>
      <dgm:spPr/>
      <dgm:t>
        <a:bodyPr/>
        <a:lstStyle/>
        <a:p>
          <a:endParaRPr lang="en-US"/>
        </a:p>
      </dgm:t>
    </dgm:pt>
    <dgm:pt modelId="{87942E02-5FCC-4727-BAD9-1FBE62EC8A9B}" type="pres">
      <dgm:prSet presAssocID="{E8B11E69-C6ED-4FE9-A936-86FA43BBD526}" presName="parTx2" presStyleLbl="node1" presStyleIdx="1" presStyleCnt="4"/>
      <dgm:spPr/>
      <dgm:t>
        <a:bodyPr/>
        <a:lstStyle/>
        <a:p>
          <a:endParaRPr lang="en-US"/>
        </a:p>
      </dgm:t>
    </dgm:pt>
    <dgm:pt modelId="{E3E898B0-7503-437B-B920-710689A1D86D}" type="pres">
      <dgm:prSet presAssocID="{BAC84D04-B8EB-43DB-9BEC-FEE8EF4D1FE3}" presName="picture2" presStyleCnt="0"/>
      <dgm:spPr/>
    </dgm:pt>
    <dgm:pt modelId="{44C3400C-B037-4F5C-B1A5-620D54377A88}" type="pres">
      <dgm:prSet presAssocID="{BAC84D04-B8EB-43DB-9BEC-FEE8EF4D1FE3}" presName="imageRepeatNode" presStyleLbl="fgImgPlace1" presStyleIdx="1" presStyleCnt="4"/>
      <dgm:spPr/>
      <dgm:t>
        <a:bodyPr/>
        <a:lstStyle/>
        <a:p>
          <a:endParaRPr lang="en-US"/>
        </a:p>
      </dgm:t>
    </dgm:pt>
    <dgm:pt modelId="{5F0EDBDC-339A-4ED8-AA7B-524A904BEDE2}" type="pres">
      <dgm:prSet presAssocID="{1AD591D8-32FF-4B0D-904E-877CACCEA1FD}" presName="parTx3" presStyleLbl="node1" presStyleIdx="2" presStyleCnt="4"/>
      <dgm:spPr/>
      <dgm:t>
        <a:bodyPr/>
        <a:lstStyle/>
        <a:p>
          <a:endParaRPr lang="en-US"/>
        </a:p>
      </dgm:t>
    </dgm:pt>
    <dgm:pt modelId="{0A8A0F98-0B98-4F93-8E2F-C65DC1BB539B}" type="pres">
      <dgm:prSet presAssocID="{B7AB420A-4D5F-41B9-91F1-4B46A753A525}" presName="picture3" presStyleCnt="0"/>
      <dgm:spPr/>
    </dgm:pt>
    <dgm:pt modelId="{385BA899-1911-42F2-9D43-7A6C26679AD9}" type="pres">
      <dgm:prSet presAssocID="{B7AB420A-4D5F-41B9-91F1-4B46A753A525}" presName="imageRepeatNode" presStyleLbl="fgImgPlace1" presStyleIdx="2" presStyleCnt="4"/>
      <dgm:spPr/>
      <dgm:t>
        <a:bodyPr/>
        <a:lstStyle/>
        <a:p>
          <a:endParaRPr lang="en-US"/>
        </a:p>
      </dgm:t>
    </dgm:pt>
    <dgm:pt modelId="{37A902DA-3DD7-40E3-880C-6E5C6EDBC771}" type="pres">
      <dgm:prSet presAssocID="{D07A882D-5236-4784-8548-ACC8E6F0BD51}" presName="parTx4" presStyleLbl="node1" presStyleIdx="3" presStyleCnt="4"/>
      <dgm:spPr/>
      <dgm:t>
        <a:bodyPr/>
        <a:lstStyle/>
        <a:p>
          <a:endParaRPr lang="en-US"/>
        </a:p>
      </dgm:t>
    </dgm:pt>
    <dgm:pt modelId="{6944358C-29A3-43CD-BDF2-1257CB3351B0}" type="pres">
      <dgm:prSet presAssocID="{3ABF910F-4DE1-4533-BD6A-31BE80251126}" presName="picture4" presStyleCnt="0"/>
      <dgm:spPr/>
    </dgm:pt>
    <dgm:pt modelId="{77E6AF5C-5DC1-4CBB-89ED-B46608A81851}" type="pres">
      <dgm:prSet presAssocID="{3ABF910F-4DE1-4533-BD6A-31BE80251126}" presName="imageRepeatNode" presStyleLbl="fgImgPlace1" presStyleIdx="3" presStyleCnt="4"/>
      <dgm:spPr/>
      <dgm:t>
        <a:bodyPr/>
        <a:lstStyle/>
        <a:p>
          <a:endParaRPr lang="en-US"/>
        </a:p>
      </dgm:t>
    </dgm:pt>
  </dgm:ptLst>
  <dgm:cxnLst>
    <dgm:cxn modelId="{ABADFE37-6559-4B66-9E56-8EEA79A83D18}" srcId="{A986A981-A568-45F5-9254-C679CB4FEC54}" destId="{58C87688-84FC-4B3E-B0EE-716BBE0555AA}" srcOrd="0" destOrd="0" parTransId="{1B3DAC94-6708-4775-8A08-F84B194E3CBD}" sibTransId="{D5906A73-9635-47BC-84FD-C636C2E211EF}"/>
    <dgm:cxn modelId="{CAFF4102-F955-43D5-BF2E-1FB77DCB882C}" srcId="{A986A981-A568-45F5-9254-C679CB4FEC54}" destId="{D07A882D-5236-4784-8548-ACC8E6F0BD51}" srcOrd="3" destOrd="0" parTransId="{12F420A9-132D-4507-9D04-1CBF86695C16}" sibTransId="{3ABF910F-4DE1-4533-BD6A-31BE80251126}"/>
    <dgm:cxn modelId="{65406117-8672-4E9C-AC40-C602836AF6AC}" type="presOf" srcId="{D5906A73-9635-47BC-84FD-C636C2E211EF}" destId="{D03FBEDE-7DF1-4C0D-9554-7DEDB14D5248}" srcOrd="0" destOrd="0" presId="urn:microsoft.com/office/officeart/2008/layout/AscendingPictureAccentProcess"/>
    <dgm:cxn modelId="{A6726F9E-2207-40D1-9338-269B2962D2BA}" srcId="{A986A981-A568-45F5-9254-C679CB4FEC54}" destId="{1AD591D8-32FF-4B0D-904E-877CACCEA1FD}" srcOrd="2" destOrd="0" parTransId="{7BFDDA0A-ABF2-4D5A-A6FF-621ACA75C9EE}" sibTransId="{B7AB420A-4D5F-41B9-91F1-4B46A753A525}"/>
    <dgm:cxn modelId="{3BF1B1F5-9F99-4C61-A1E6-8C7346107EE9}" type="presOf" srcId="{58C87688-84FC-4B3E-B0EE-716BBE0555AA}" destId="{A79BE844-11F1-438B-9175-DCB6CC8ED686}" srcOrd="0" destOrd="0" presId="urn:microsoft.com/office/officeart/2008/layout/AscendingPictureAccentProcess"/>
    <dgm:cxn modelId="{8A8C9260-4E1A-4977-A580-D637C78932E3}" type="presOf" srcId="{D07A882D-5236-4784-8548-ACC8E6F0BD51}" destId="{37A902DA-3DD7-40E3-880C-6E5C6EDBC771}" srcOrd="0" destOrd="0" presId="urn:microsoft.com/office/officeart/2008/layout/AscendingPictureAccentProcess"/>
    <dgm:cxn modelId="{1491665A-84B9-4263-A001-0CE2CA959289}" type="presOf" srcId="{A986A981-A568-45F5-9254-C679CB4FEC54}" destId="{A37EB75B-1ACD-4E40-9674-B22073DB22EF}" srcOrd="0" destOrd="0" presId="urn:microsoft.com/office/officeart/2008/layout/AscendingPictureAccentProcess"/>
    <dgm:cxn modelId="{0DA70185-77DD-424A-B33F-2AA5C3EF53FF}" type="presOf" srcId="{1AD591D8-32FF-4B0D-904E-877CACCEA1FD}" destId="{5F0EDBDC-339A-4ED8-AA7B-524A904BEDE2}" srcOrd="0" destOrd="0" presId="urn:microsoft.com/office/officeart/2008/layout/AscendingPictureAccentProcess"/>
    <dgm:cxn modelId="{3ECD145D-6DE9-418F-9A70-FAD90BA17E25}" type="presOf" srcId="{3ABF910F-4DE1-4533-BD6A-31BE80251126}" destId="{77E6AF5C-5DC1-4CBB-89ED-B46608A81851}" srcOrd="0" destOrd="0" presId="urn:microsoft.com/office/officeart/2008/layout/AscendingPictureAccentProcess"/>
    <dgm:cxn modelId="{BC6C86BC-650E-416F-9D15-B14AF005E597}" srcId="{A986A981-A568-45F5-9254-C679CB4FEC54}" destId="{E8B11E69-C6ED-4FE9-A936-86FA43BBD526}" srcOrd="1" destOrd="0" parTransId="{6ABF5082-5CFF-43AE-A4FF-E2015BBE4E13}" sibTransId="{BAC84D04-B8EB-43DB-9BEC-FEE8EF4D1FE3}"/>
    <dgm:cxn modelId="{259D250C-90E5-4F41-8D40-BB22F92BB13F}" type="presOf" srcId="{BAC84D04-B8EB-43DB-9BEC-FEE8EF4D1FE3}" destId="{44C3400C-B037-4F5C-B1A5-620D54377A88}" srcOrd="0" destOrd="0" presId="urn:microsoft.com/office/officeart/2008/layout/AscendingPictureAccentProcess"/>
    <dgm:cxn modelId="{6CC2414A-D37D-407F-B188-7DFD354ED4B2}" type="presOf" srcId="{E8B11E69-C6ED-4FE9-A936-86FA43BBD526}" destId="{87942E02-5FCC-4727-BAD9-1FBE62EC8A9B}" srcOrd="0" destOrd="0" presId="urn:microsoft.com/office/officeart/2008/layout/AscendingPictureAccentProcess"/>
    <dgm:cxn modelId="{B4AB431A-1BF9-4DF3-8E8E-322060B47362}" type="presOf" srcId="{B7AB420A-4D5F-41B9-91F1-4B46A753A525}" destId="{385BA899-1911-42F2-9D43-7A6C26679AD9}" srcOrd="0" destOrd="0" presId="urn:microsoft.com/office/officeart/2008/layout/AscendingPictureAccentProcess"/>
    <dgm:cxn modelId="{2271A651-A48A-4C4A-BC52-084A2DA23946}" type="presParOf" srcId="{A37EB75B-1ACD-4E40-9674-B22073DB22EF}" destId="{72B4D885-4904-4FC2-990B-73715C954FE2}" srcOrd="0" destOrd="0" presId="urn:microsoft.com/office/officeart/2008/layout/AscendingPictureAccentProcess"/>
    <dgm:cxn modelId="{2002A41E-AD9B-4493-8806-38177BFBD53F}" type="presParOf" srcId="{A37EB75B-1ACD-4E40-9674-B22073DB22EF}" destId="{DAEBC85B-52A0-41CB-AA30-24BD9D682C77}" srcOrd="1" destOrd="0" presId="urn:microsoft.com/office/officeart/2008/layout/AscendingPictureAccentProcess"/>
    <dgm:cxn modelId="{C1A0566B-3C92-4D24-96BC-F28FC3B9B59B}" type="presParOf" srcId="{A37EB75B-1ACD-4E40-9674-B22073DB22EF}" destId="{735D4738-B643-42B0-B1C0-F5B23E3168D9}" srcOrd="2" destOrd="0" presId="urn:microsoft.com/office/officeart/2008/layout/AscendingPictureAccentProcess"/>
    <dgm:cxn modelId="{E891B064-027E-4D6F-8025-A3F368FB4969}" type="presParOf" srcId="{A37EB75B-1ACD-4E40-9674-B22073DB22EF}" destId="{CD98568B-769C-4AC0-A0DC-3E85650B5B5F}" srcOrd="3" destOrd="0" presId="urn:microsoft.com/office/officeart/2008/layout/AscendingPictureAccentProcess"/>
    <dgm:cxn modelId="{9CD30599-4E83-476A-906A-5C0073B7AC6D}" type="presParOf" srcId="{A37EB75B-1ACD-4E40-9674-B22073DB22EF}" destId="{4F3D42BF-9EFC-40BB-844F-FD012CA0EA1C}" srcOrd="4" destOrd="0" presId="urn:microsoft.com/office/officeart/2008/layout/AscendingPictureAccentProcess"/>
    <dgm:cxn modelId="{281FC70E-E6C4-49BD-82D7-184CE06BCA71}" type="presParOf" srcId="{A37EB75B-1ACD-4E40-9674-B22073DB22EF}" destId="{A48BEB70-07CC-4349-8D74-89855455DDFE}" srcOrd="5" destOrd="0" presId="urn:microsoft.com/office/officeart/2008/layout/AscendingPictureAccentProcess"/>
    <dgm:cxn modelId="{B427AB10-41E6-4B83-B667-0EEDC85E5C8B}" type="presParOf" srcId="{A37EB75B-1ACD-4E40-9674-B22073DB22EF}" destId="{32D80568-54E8-46B1-9943-CA9BB7D6F013}" srcOrd="6" destOrd="0" presId="urn:microsoft.com/office/officeart/2008/layout/AscendingPictureAccentProcess"/>
    <dgm:cxn modelId="{146C31C5-AF1B-427F-93FA-26C59246020F}" type="presParOf" srcId="{A37EB75B-1ACD-4E40-9674-B22073DB22EF}" destId="{266F1E70-2147-4DA9-8C28-A358C31C4374}" srcOrd="7" destOrd="0" presId="urn:microsoft.com/office/officeart/2008/layout/AscendingPictureAccentProcess"/>
    <dgm:cxn modelId="{E37BA2A6-3EA6-4F80-9825-78BB181C5A62}" type="presParOf" srcId="{A37EB75B-1ACD-4E40-9674-B22073DB22EF}" destId="{5259A460-9512-4A33-BBA7-EF0FFE97949B}" srcOrd="8" destOrd="0" presId="urn:microsoft.com/office/officeart/2008/layout/AscendingPictureAccentProcess"/>
    <dgm:cxn modelId="{F3722249-FA5F-45B1-B071-A0166DB67507}" type="presParOf" srcId="{A37EB75B-1ACD-4E40-9674-B22073DB22EF}" destId="{8C0D81A1-26CB-4FF0-A4DD-AB9DEF6623B3}" srcOrd="9" destOrd="0" presId="urn:microsoft.com/office/officeart/2008/layout/AscendingPictureAccentProcess"/>
    <dgm:cxn modelId="{D64734CF-5AA0-4532-AF43-13A04F4D003F}" type="presParOf" srcId="{A37EB75B-1ACD-4E40-9674-B22073DB22EF}" destId="{A55B6DD7-4E79-43E6-A264-FF4FD892F136}" srcOrd="10" destOrd="0" presId="urn:microsoft.com/office/officeart/2008/layout/AscendingPictureAccentProcess"/>
    <dgm:cxn modelId="{EBC783DA-8B7A-4063-B424-855C013A2671}" type="presParOf" srcId="{A37EB75B-1ACD-4E40-9674-B22073DB22EF}" destId="{3F9B9D8A-4413-4395-B2F5-8CD178BF4E6A}" srcOrd="11" destOrd="0" presId="urn:microsoft.com/office/officeart/2008/layout/AscendingPictureAccentProcess"/>
    <dgm:cxn modelId="{A2881006-2E81-4F46-94E2-A7BA73B66FCE}" type="presParOf" srcId="{A37EB75B-1ACD-4E40-9674-B22073DB22EF}" destId="{172C5FC7-3CF6-4A8D-B792-3DA65ED4B7FD}" srcOrd="12" destOrd="0" presId="urn:microsoft.com/office/officeart/2008/layout/AscendingPictureAccentProcess"/>
    <dgm:cxn modelId="{00737C58-AF22-495F-AD8C-E933C488A567}" type="presParOf" srcId="{A37EB75B-1ACD-4E40-9674-B22073DB22EF}" destId="{A79BE844-11F1-438B-9175-DCB6CC8ED686}" srcOrd="13" destOrd="0" presId="urn:microsoft.com/office/officeart/2008/layout/AscendingPictureAccentProcess"/>
    <dgm:cxn modelId="{7818F7CA-A8BA-4FA1-AABF-4BD4065B631D}" type="presParOf" srcId="{A37EB75B-1ACD-4E40-9674-B22073DB22EF}" destId="{B5DCC04A-1F87-4413-A662-EEC450BDA587}" srcOrd="14" destOrd="0" presId="urn:microsoft.com/office/officeart/2008/layout/AscendingPictureAccentProcess"/>
    <dgm:cxn modelId="{07318070-F38F-4B16-840D-1DC625580A8E}" type="presParOf" srcId="{B5DCC04A-1F87-4413-A662-EEC450BDA587}" destId="{D03FBEDE-7DF1-4C0D-9554-7DEDB14D5248}" srcOrd="0" destOrd="0" presId="urn:microsoft.com/office/officeart/2008/layout/AscendingPictureAccentProcess"/>
    <dgm:cxn modelId="{8469E46A-1F46-4C5C-98E8-E8BE8189A547}" type="presParOf" srcId="{A37EB75B-1ACD-4E40-9674-B22073DB22EF}" destId="{87942E02-5FCC-4727-BAD9-1FBE62EC8A9B}" srcOrd="15" destOrd="0" presId="urn:microsoft.com/office/officeart/2008/layout/AscendingPictureAccentProcess"/>
    <dgm:cxn modelId="{1789BFAC-CF09-41C5-B790-1552EA335ABA}" type="presParOf" srcId="{A37EB75B-1ACD-4E40-9674-B22073DB22EF}" destId="{E3E898B0-7503-437B-B920-710689A1D86D}" srcOrd="16" destOrd="0" presId="urn:microsoft.com/office/officeart/2008/layout/AscendingPictureAccentProcess"/>
    <dgm:cxn modelId="{B24E40C7-A241-4537-84A6-56234ABFBB4E}" type="presParOf" srcId="{E3E898B0-7503-437B-B920-710689A1D86D}" destId="{44C3400C-B037-4F5C-B1A5-620D54377A88}" srcOrd="0" destOrd="0" presId="urn:microsoft.com/office/officeart/2008/layout/AscendingPictureAccentProcess"/>
    <dgm:cxn modelId="{CD0D8E31-C05B-478F-BEE1-D640CEC99A34}" type="presParOf" srcId="{A37EB75B-1ACD-4E40-9674-B22073DB22EF}" destId="{5F0EDBDC-339A-4ED8-AA7B-524A904BEDE2}" srcOrd="17" destOrd="0" presId="urn:microsoft.com/office/officeart/2008/layout/AscendingPictureAccentProcess"/>
    <dgm:cxn modelId="{4FB0F7C9-DAC3-4F86-AD2E-01575B023C9A}" type="presParOf" srcId="{A37EB75B-1ACD-4E40-9674-B22073DB22EF}" destId="{0A8A0F98-0B98-4F93-8E2F-C65DC1BB539B}" srcOrd="18" destOrd="0" presId="urn:microsoft.com/office/officeart/2008/layout/AscendingPictureAccentProcess"/>
    <dgm:cxn modelId="{4335C17D-BCE2-4EA4-B093-693D0497B07D}" type="presParOf" srcId="{0A8A0F98-0B98-4F93-8E2F-C65DC1BB539B}" destId="{385BA899-1911-42F2-9D43-7A6C26679AD9}" srcOrd="0" destOrd="0" presId="urn:microsoft.com/office/officeart/2008/layout/AscendingPictureAccentProcess"/>
    <dgm:cxn modelId="{8B4D72D5-D22E-48A7-91E0-E521E1D3BBAC}" type="presParOf" srcId="{A37EB75B-1ACD-4E40-9674-B22073DB22EF}" destId="{37A902DA-3DD7-40E3-880C-6E5C6EDBC771}" srcOrd="19" destOrd="0" presId="urn:microsoft.com/office/officeart/2008/layout/AscendingPictureAccentProcess"/>
    <dgm:cxn modelId="{98C0EA34-36E8-4967-809C-52250A2B22C1}" type="presParOf" srcId="{A37EB75B-1ACD-4E40-9674-B22073DB22EF}" destId="{6944358C-29A3-43CD-BDF2-1257CB3351B0}" srcOrd="20" destOrd="0" presId="urn:microsoft.com/office/officeart/2008/layout/AscendingPictureAccentProcess"/>
    <dgm:cxn modelId="{4E120DD3-8DE5-4BF3-83D1-81D4A0F29471}" type="presParOf" srcId="{6944358C-29A3-43CD-BDF2-1257CB3351B0}" destId="{77E6AF5C-5DC1-4CBB-89ED-B46608A81851}" srcOrd="0" destOrd="0" presId="urn:microsoft.com/office/officeart/2008/layout/AscendingPictureAccent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D7790A0-934A-401A-BCFD-FC57893DE6F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E51B5BEA-C697-4EAC-94CD-C4558B65D895}">
      <dgm:prSet/>
      <dgm:spPr/>
      <dgm:t>
        <a:bodyPr/>
        <a:lstStyle/>
        <a:p>
          <a:r>
            <a:rPr lang="en-US" dirty="0" smtClean="0"/>
            <a:t>Banking Reg. Act</a:t>
          </a:r>
          <a:endParaRPr lang="en-US" dirty="0"/>
        </a:p>
      </dgm:t>
    </dgm:pt>
    <dgm:pt modelId="{FF432403-8D57-40A1-87C0-D00200CE5490}" type="parTrans" cxnId="{8CF33F8C-DBFA-467A-9AAE-64FAA08A3211}">
      <dgm:prSet/>
      <dgm:spPr/>
      <dgm:t>
        <a:bodyPr/>
        <a:lstStyle/>
        <a:p>
          <a:endParaRPr lang="en-US"/>
        </a:p>
      </dgm:t>
    </dgm:pt>
    <dgm:pt modelId="{974ECD9A-6DB9-4758-B37C-0C3DCD348CA9}" type="sibTrans" cxnId="{8CF33F8C-DBFA-467A-9AAE-64FAA08A3211}">
      <dgm:prSet/>
      <dgm:spPr/>
      <dgm:t>
        <a:bodyPr/>
        <a:lstStyle/>
        <a:p>
          <a:endParaRPr lang="en-US"/>
        </a:p>
      </dgm:t>
    </dgm:pt>
    <dgm:pt modelId="{F6AA5891-2AD9-4892-9D81-E22C934033AC}">
      <dgm:prSet/>
      <dgm:spPr/>
      <dgm:t>
        <a:bodyPr/>
        <a:lstStyle/>
        <a:p>
          <a:r>
            <a:rPr lang="en-US" dirty="0" smtClean="0"/>
            <a:t>CRR, SLR (</a:t>
          </a:r>
          <a:r>
            <a:rPr lang="en-US" dirty="0" smtClean="0">
              <a:hlinkClick xmlns:r="http://schemas.openxmlformats.org/officeDocument/2006/relationships" r:id="rId1"/>
            </a:rPr>
            <a:t>lecture</a:t>
          </a:r>
          <a:r>
            <a:rPr lang="en-US" dirty="0" smtClean="0"/>
            <a:t>)</a:t>
          </a:r>
          <a:endParaRPr lang="en-US" dirty="0"/>
        </a:p>
      </dgm:t>
    </dgm:pt>
    <dgm:pt modelId="{15C67032-5CE4-4894-B4F6-B239CB8D710D}" type="parTrans" cxnId="{82BCC31D-7165-45B5-976A-186EBBB98707}">
      <dgm:prSet/>
      <dgm:spPr/>
      <dgm:t>
        <a:bodyPr/>
        <a:lstStyle/>
        <a:p>
          <a:endParaRPr lang="en-US"/>
        </a:p>
      </dgm:t>
    </dgm:pt>
    <dgm:pt modelId="{341BFD6D-E64C-44A7-84FB-EC606A5CA9D8}" type="sibTrans" cxnId="{82BCC31D-7165-45B5-976A-186EBBB98707}">
      <dgm:prSet/>
      <dgm:spPr/>
      <dgm:t>
        <a:bodyPr/>
        <a:lstStyle/>
        <a:p>
          <a:endParaRPr lang="en-US"/>
        </a:p>
      </dgm:t>
    </dgm:pt>
    <dgm:pt modelId="{47C43E24-C725-4092-90BA-E3603CC1D1C5}">
      <dgm:prSet/>
      <dgm:spPr/>
      <dgm:t>
        <a:bodyPr/>
        <a:lstStyle/>
        <a:p>
          <a:r>
            <a:rPr lang="en-US" dirty="0" smtClean="0"/>
            <a:t>PSL (</a:t>
          </a:r>
          <a:r>
            <a:rPr lang="en-US" dirty="0" smtClean="0">
              <a:hlinkClick xmlns:r="http://schemas.openxmlformats.org/officeDocument/2006/relationships" r:id="rId2"/>
            </a:rPr>
            <a:t>lecture Link</a:t>
          </a:r>
          <a:r>
            <a:rPr lang="en-US" dirty="0" smtClean="0"/>
            <a:t>)</a:t>
          </a:r>
          <a:endParaRPr lang="en-US" dirty="0"/>
        </a:p>
      </dgm:t>
    </dgm:pt>
    <dgm:pt modelId="{D516E2F7-BBD6-4EFB-BD68-4010F76BFB10}" type="parTrans" cxnId="{22B9DC08-8CD9-4D90-812B-600F3C6EEEE6}">
      <dgm:prSet/>
      <dgm:spPr/>
      <dgm:t>
        <a:bodyPr/>
        <a:lstStyle/>
        <a:p>
          <a:endParaRPr lang="en-US"/>
        </a:p>
      </dgm:t>
    </dgm:pt>
    <dgm:pt modelId="{AA6236E1-D946-4944-902A-17AEC209BDFE}" type="sibTrans" cxnId="{22B9DC08-8CD9-4D90-812B-600F3C6EEEE6}">
      <dgm:prSet/>
      <dgm:spPr/>
      <dgm:t>
        <a:bodyPr/>
        <a:lstStyle/>
        <a:p>
          <a:endParaRPr lang="en-US"/>
        </a:p>
      </dgm:t>
    </dgm:pt>
    <dgm:pt modelId="{9961250F-C1C4-41EB-8D7D-D4D9380203FF}">
      <dgm:prSet/>
      <dgm:spPr/>
      <dgm:t>
        <a:bodyPr/>
        <a:lstStyle/>
        <a:p>
          <a:r>
            <a:rPr lang="en-US" dirty="0" smtClean="0"/>
            <a:t>Presence</a:t>
          </a:r>
          <a:endParaRPr lang="en-US" dirty="0"/>
        </a:p>
      </dgm:t>
    </dgm:pt>
    <dgm:pt modelId="{A903A64D-78FB-407F-B307-CF6E1ED26D73}" type="parTrans" cxnId="{AE2AE138-4680-464E-A748-160E3B9DBD29}">
      <dgm:prSet/>
      <dgm:spPr/>
      <dgm:t>
        <a:bodyPr/>
        <a:lstStyle/>
        <a:p>
          <a:endParaRPr lang="en-US"/>
        </a:p>
      </dgm:t>
    </dgm:pt>
    <dgm:pt modelId="{17DA8B9E-8E50-4B46-BDC0-7B4A21036500}" type="sibTrans" cxnId="{AE2AE138-4680-464E-A748-160E3B9DBD29}">
      <dgm:prSet/>
      <dgm:spPr/>
      <dgm:t>
        <a:bodyPr/>
        <a:lstStyle/>
        <a:p>
          <a:endParaRPr lang="en-US"/>
        </a:p>
      </dgm:t>
    </dgm:pt>
    <dgm:pt modelId="{26EB85EB-B92D-4C77-83E7-6EB76E87C5E7}">
      <dgm:prSet/>
      <dgm:spPr/>
      <dgm:t>
        <a:bodyPr/>
        <a:lstStyle/>
        <a:p>
          <a:r>
            <a:rPr lang="en-US" dirty="0" smtClean="0"/>
            <a:t>Yes</a:t>
          </a:r>
          <a:endParaRPr lang="en-US" dirty="0"/>
        </a:p>
      </dgm:t>
    </dgm:pt>
    <dgm:pt modelId="{73490168-C022-478F-A3C8-64B6BA847943}" type="parTrans" cxnId="{F9D090A9-F51A-45BB-8A89-BB2F7CDD2AE9}">
      <dgm:prSet/>
      <dgm:spPr/>
      <dgm:t>
        <a:bodyPr/>
        <a:lstStyle/>
        <a:p>
          <a:endParaRPr lang="en-US"/>
        </a:p>
      </dgm:t>
    </dgm:pt>
    <dgm:pt modelId="{F4362A73-46FC-4D38-9ED9-1B193D1E8C5D}" type="sibTrans" cxnId="{F9D090A9-F51A-45BB-8A89-BB2F7CDD2AE9}">
      <dgm:prSet/>
      <dgm:spPr/>
      <dgm:t>
        <a:bodyPr/>
        <a:lstStyle/>
        <a:p>
          <a:endParaRPr lang="en-US"/>
        </a:p>
      </dgm:t>
    </dgm:pt>
    <dgm:pt modelId="{FBA6D1BA-4839-4EA7-B1F9-73A9F5D28F9F}">
      <dgm:prSet/>
      <dgm:spPr>
        <a:solidFill>
          <a:srgbClr val="FFFF00">
            <a:alpha val="90000"/>
          </a:srgbClr>
        </a:solidFill>
      </dgm:spPr>
      <dgm:t>
        <a:bodyPr/>
        <a:lstStyle/>
        <a:p>
          <a:r>
            <a:rPr lang="en-US" dirty="0" smtClean="0"/>
            <a:t>Yes  + RRB Act ‘ 76</a:t>
          </a:r>
          <a:endParaRPr lang="en-US" dirty="0"/>
        </a:p>
      </dgm:t>
    </dgm:pt>
    <dgm:pt modelId="{500BCEB8-FF68-419F-A0BC-F41D024E9EB3}" type="parTrans" cxnId="{7B9C1336-B81C-49E0-8AA2-4FDEF6B6FA63}">
      <dgm:prSet/>
      <dgm:spPr/>
      <dgm:t>
        <a:bodyPr/>
        <a:lstStyle/>
        <a:p>
          <a:endParaRPr lang="en-US"/>
        </a:p>
      </dgm:t>
    </dgm:pt>
    <dgm:pt modelId="{329735E8-7A94-45B1-9077-2890F0027C83}" type="sibTrans" cxnId="{7B9C1336-B81C-49E0-8AA2-4FDEF6B6FA63}">
      <dgm:prSet/>
      <dgm:spPr/>
      <dgm:t>
        <a:bodyPr/>
        <a:lstStyle/>
        <a:p>
          <a:endParaRPr lang="en-US"/>
        </a:p>
      </dgm:t>
    </dgm:pt>
    <dgm:pt modelId="{40C847B1-68DD-41A5-85BC-48DCC1D0CD65}">
      <dgm:prSet/>
      <dgm:spPr/>
      <dgm:t>
        <a:bodyPr/>
        <a:lstStyle/>
        <a:p>
          <a:r>
            <a:rPr lang="en-US" dirty="0" smtClean="0"/>
            <a:t>Yes</a:t>
          </a:r>
          <a:endParaRPr lang="en-US" dirty="0"/>
        </a:p>
      </dgm:t>
    </dgm:pt>
    <dgm:pt modelId="{F276B855-59A3-49B2-AF5D-7440C088F20B}" type="parTrans" cxnId="{D582CC92-D7E3-427A-B642-99D7D4AD7630}">
      <dgm:prSet/>
      <dgm:spPr/>
      <dgm:t>
        <a:bodyPr/>
        <a:lstStyle/>
        <a:p>
          <a:endParaRPr lang="en-US"/>
        </a:p>
      </dgm:t>
    </dgm:pt>
    <dgm:pt modelId="{E5C5B644-35D8-4416-854C-3CCEB9D8EC2C}" type="sibTrans" cxnId="{D582CC92-D7E3-427A-B642-99D7D4AD7630}">
      <dgm:prSet/>
      <dgm:spPr/>
      <dgm:t>
        <a:bodyPr/>
        <a:lstStyle/>
        <a:p>
          <a:endParaRPr lang="en-US"/>
        </a:p>
      </dgm:t>
    </dgm:pt>
    <dgm:pt modelId="{0A777408-64F8-4E9B-94E1-3E376BA1C588}">
      <dgm:prSet/>
      <dgm:spPr/>
      <dgm:t>
        <a:bodyPr/>
        <a:lstStyle/>
        <a:p>
          <a:r>
            <a:rPr lang="en-US" dirty="0" smtClean="0"/>
            <a:t>Yes</a:t>
          </a:r>
          <a:endParaRPr lang="en-US" dirty="0"/>
        </a:p>
      </dgm:t>
    </dgm:pt>
    <dgm:pt modelId="{E92196D9-8C57-4FC0-AE53-E48B6B80C264}" type="parTrans" cxnId="{67103C05-2ED2-4824-A885-B549DF874E38}">
      <dgm:prSet/>
      <dgm:spPr/>
      <dgm:t>
        <a:bodyPr/>
        <a:lstStyle/>
        <a:p>
          <a:endParaRPr lang="en-US"/>
        </a:p>
      </dgm:t>
    </dgm:pt>
    <dgm:pt modelId="{9412845A-3469-416C-A3D5-2F701BD84DB0}" type="sibTrans" cxnId="{67103C05-2ED2-4824-A885-B549DF874E38}">
      <dgm:prSet/>
      <dgm:spPr/>
      <dgm:t>
        <a:bodyPr/>
        <a:lstStyle/>
        <a:p>
          <a:endParaRPr lang="en-US"/>
        </a:p>
      </dgm:t>
    </dgm:pt>
    <dgm:pt modelId="{58C6D373-B8C9-4EEB-A716-DAD70C61771F}">
      <dgm:prSet/>
      <dgm:spPr/>
      <dgm:t>
        <a:bodyPr/>
        <a:lstStyle/>
        <a:p>
          <a:r>
            <a:rPr lang="en-US" dirty="0" smtClean="0"/>
            <a:t>Yes (40%)</a:t>
          </a:r>
          <a:endParaRPr lang="en-US" dirty="0"/>
        </a:p>
      </dgm:t>
    </dgm:pt>
    <dgm:pt modelId="{F3CBF91E-296A-4E31-9A8F-223EE09C4557}" type="parTrans" cxnId="{D5A47734-00B7-4C0F-ABA4-F505944637CB}">
      <dgm:prSet/>
      <dgm:spPr/>
      <dgm:t>
        <a:bodyPr/>
        <a:lstStyle/>
        <a:p>
          <a:endParaRPr lang="en-US"/>
        </a:p>
      </dgm:t>
    </dgm:pt>
    <dgm:pt modelId="{11DAF42E-EB56-43C4-8BC0-648183DC7DB8}" type="sibTrans" cxnId="{D5A47734-00B7-4C0F-ABA4-F505944637CB}">
      <dgm:prSet/>
      <dgm:spPr/>
      <dgm:t>
        <a:bodyPr/>
        <a:lstStyle/>
        <a:p>
          <a:endParaRPr lang="en-US"/>
        </a:p>
      </dgm:t>
    </dgm:pt>
    <dgm:pt modelId="{E5EF0173-0973-4ADF-A7E3-0952F156314B}">
      <dgm:prSet/>
      <dgm:spPr>
        <a:solidFill>
          <a:srgbClr val="FFFF00">
            <a:alpha val="90000"/>
          </a:srgbClr>
        </a:solidFill>
      </dgm:spPr>
      <dgm:t>
        <a:bodyPr/>
        <a:lstStyle/>
        <a:p>
          <a:r>
            <a:rPr lang="en-US" dirty="0" smtClean="0"/>
            <a:t>(75%) can’t lend </a:t>
          </a:r>
          <a:r>
            <a:rPr lang="hi-IN" dirty="0" smtClean="0"/>
            <a:t>&gt;</a:t>
          </a:r>
          <a:r>
            <a:rPr lang="en-US" dirty="0" smtClean="0"/>
            <a:t>@</a:t>
          </a:r>
          <a:r>
            <a:rPr lang="en-US" dirty="0" err="1" smtClean="0"/>
            <a:t>avg</a:t>
          </a:r>
          <a:r>
            <a:rPr lang="en-US" dirty="0" smtClean="0"/>
            <a:t> coop</a:t>
          </a:r>
          <a:endParaRPr lang="en-US" dirty="0"/>
        </a:p>
      </dgm:t>
    </dgm:pt>
    <dgm:pt modelId="{C0C9DC13-77B9-4B7A-81D9-B595231D6035}" type="parTrans" cxnId="{922872F2-D1EA-40CD-AC2F-BFF3106EE5FC}">
      <dgm:prSet/>
      <dgm:spPr/>
      <dgm:t>
        <a:bodyPr/>
        <a:lstStyle/>
        <a:p>
          <a:endParaRPr lang="en-US"/>
        </a:p>
      </dgm:t>
    </dgm:pt>
    <dgm:pt modelId="{BED51619-5EEE-400E-89CC-98E0FB63E0A7}" type="sibTrans" cxnId="{922872F2-D1EA-40CD-AC2F-BFF3106EE5FC}">
      <dgm:prSet/>
      <dgm:spPr/>
      <dgm:t>
        <a:bodyPr/>
        <a:lstStyle/>
        <a:p>
          <a:endParaRPr lang="en-US"/>
        </a:p>
      </dgm:t>
    </dgm:pt>
    <dgm:pt modelId="{CDEB65CE-9988-4325-8912-8192465CD03A}">
      <dgm:prSet/>
      <dgm:spPr/>
      <dgm:t>
        <a:bodyPr/>
        <a:lstStyle/>
        <a:p>
          <a:r>
            <a:rPr lang="en-US" dirty="0" smtClean="0"/>
            <a:t>All India, Abroad</a:t>
          </a:r>
          <a:endParaRPr lang="en-US" dirty="0"/>
        </a:p>
      </dgm:t>
    </dgm:pt>
    <dgm:pt modelId="{CC84D039-03FD-406D-B68A-A09A7CB1D506}" type="parTrans" cxnId="{6B1E9061-E8F9-490A-995C-3F1F9562FE1C}">
      <dgm:prSet/>
      <dgm:spPr/>
      <dgm:t>
        <a:bodyPr/>
        <a:lstStyle/>
        <a:p>
          <a:endParaRPr lang="en-US"/>
        </a:p>
      </dgm:t>
    </dgm:pt>
    <dgm:pt modelId="{2C1F4E96-9EFC-49E0-8F94-813B430CAE48}" type="sibTrans" cxnId="{6B1E9061-E8F9-490A-995C-3F1F9562FE1C}">
      <dgm:prSet/>
      <dgm:spPr/>
      <dgm:t>
        <a:bodyPr/>
        <a:lstStyle/>
        <a:p>
          <a:endParaRPr lang="en-US"/>
        </a:p>
      </dgm:t>
    </dgm:pt>
    <dgm:pt modelId="{B00EA1A1-5F5F-4AE8-B01D-EDCBA073D680}">
      <dgm:prSet/>
      <dgm:spPr>
        <a:solidFill>
          <a:srgbClr val="FFFF00">
            <a:alpha val="90000"/>
          </a:srgbClr>
        </a:solidFill>
      </dgm:spPr>
      <dgm:t>
        <a:bodyPr/>
        <a:lstStyle/>
        <a:p>
          <a:r>
            <a:rPr lang="en-US" dirty="0" smtClean="0"/>
            <a:t>Few Districts</a:t>
          </a:r>
          <a:endParaRPr lang="en-US" dirty="0"/>
        </a:p>
      </dgm:t>
    </dgm:pt>
    <dgm:pt modelId="{433C84D2-14C8-4F98-AF83-3DEFDD3C7A15}" type="parTrans" cxnId="{B410C5E7-E9B4-4B0F-95F9-B49DC0126D74}">
      <dgm:prSet/>
      <dgm:spPr/>
      <dgm:t>
        <a:bodyPr/>
        <a:lstStyle/>
        <a:p>
          <a:endParaRPr lang="en-US"/>
        </a:p>
      </dgm:t>
    </dgm:pt>
    <dgm:pt modelId="{912FAE11-3BEB-434D-A04D-7D2281B911DB}" type="sibTrans" cxnId="{B410C5E7-E9B4-4B0F-95F9-B49DC0126D74}">
      <dgm:prSet/>
      <dgm:spPr/>
      <dgm:t>
        <a:bodyPr/>
        <a:lstStyle/>
        <a:p>
          <a:endParaRPr lang="en-US"/>
        </a:p>
      </dgm:t>
    </dgm:pt>
    <dgm:pt modelId="{4EE62EE2-7B89-460E-A856-187D45B06DB5}">
      <dgm:prSet/>
      <dgm:spPr/>
      <dgm:t>
        <a:bodyPr/>
        <a:lstStyle/>
        <a:p>
          <a:r>
            <a:rPr lang="en-US" dirty="0" smtClean="0"/>
            <a:t>Type</a:t>
          </a:r>
          <a:endParaRPr lang="en-US" dirty="0"/>
        </a:p>
      </dgm:t>
    </dgm:pt>
    <dgm:pt modelId="{4549E1F9-962C-410A-A17B-486747C83F08}" type="parTrans" cxnId="{556AB9C8-8F5C-4D62-8E5D-958A9F906C10}">
      <dgm:prSet/>
      <dgm:spPr/>
      <dgm:t>
        <a:bodyPr/>
        <a:lstStyle/>
        <a:p>
          <a:endParaRPr lang="en-US"/>
        </a:p>
      </dgm:t>
    </dgm:pt>
    <dgm:pt modelId="{67977F3D-01C3-4B8C-A085-0DE31944B32E}" type="sibTrans" cxnId="{556AB9C8-8F5C-4D62-8E5D-958A9F906C10}">
      <dgm:prSet/>
      <dgm:spPr/>
      <dgm:t>
        <a:bodyPr/>
        <a:lstStyle/>
        <a:p>
          <a:endParaRPr lang="en-US"/>
        </a:p>
      </dgm:t>
    </dgm:pt>
    <dgm:pt modelId="{0C64BEF6-3D84-4BB2-9E08-90F96796124C}">
      <dgm:prSet/>
      <dgm:spPr/>
      <dgm:t>
        <a:bodyPr/>
        <a:lstStyle/>
        <a:p>
          <a:r>
            <a:rPr lang="en-US" dirty="0" smtClean="0"/>
            <a:t>Commercial (PSB,PVB,FB)</a:t>
          </a:r>
          <a:endParaRPr lang="en-US" dirty="0"/>
        </a:p>
      </dgm:t>
    </dgm:pt>
    <dgm:pt modelId="{2E7A71E0-DB75-41F8-960D-0AF123F8D8A4}" type="parTrans" cxnId="{3703E3BF-BA68-4E40-901A-20117C01CEAB}">
      <dgm:prSet/>
      <dgm:spPr/>
      <dgm:t>
        <a:bodyPr/>
        <a:lstStyle/>
        <a:p>
          <a:endParaRPr lang="en-US"/>
        </a:p>
      </dgm:t>
    </dgm:pt>
    <dgm:pt modelId="{CA161673-5BF4-413F-B330-5EE97DD1F140}" type="sibTrans" cxnId="{3703E3BF-BA68-4E40-901A-20117C01CEAB}">
      <dgm:prSet/>
      <dgm:spPr/>
      <dgm:t>
        <a:bodyPr/>
        <a:lstStyle/>
        <a:p>
          <a:endParaRPr lang="en-US"/>
        </a:p>
      </dgm:t>
    </dgm:pt>
    <dgm:pt modelId="{FC60CC61-F310-4AC3-ACBA-44B374963DA1}">
      <dgm:prSet/>
      <dgm:spPr/>
      <dgm:t>
        <a:bodyPr/>
        <a:lstStyle/>
        <a:p>
          <a:r>
            <a:rPr lang="en-US" dirty="0" smtClean="0"/>
            <a:t>RRB </a:t>
          </a:r>
          <a:endParaRPr lang="en-US" dirty="0"/>
        </a:p>
      </dgm:t>
    </dgm:pt>
    <dgm:pt modelId="{438942B1-4343-421C-A21E-4657523AA72C}" type="parTrans" cxnId="{72B6C260-CAF1-410B-9E85-F810964718F0}">
      <dgm:prSet/>
      <dgm:spPr/>
      <dgm:t>
        <a:bodyPr/>
        <a:lstStyle/>
        <a:p>
          <a:endParaRPr lang="en-US"/>
        </a:p>
      </dgm:t>
    </dgm:pt>
    <dgm:pt modelId="{777639E1-A4B3-4E77-871D-1BF02B821CAE}" type="sibTrans" cxnId="{72B6C260-CAF1-410B-9E85-F810964718F0}">
      <dgm:prSet/>
      <dgm:spPr/>
      <dgm:t>
        <a:bodyPr/>
        <a:lstStyle/>
        <a:p>
          <a:endParaRPr lang="en-US"/>
        </a:p>
      </dgm:t>
    </dgm:pt>
    <dgm:pt modelId="{2728ABC7-9933-4DDA-A34B-68A3D779DF8C}">
      <dgm:prSet/>
      <dgm:spPr/>
      <dgm:t>
        <a:bodyPr/>
        <a:lstStyle/>
        <a:p>
          <a:r>
            <a:rPr lang="en-US" smtClean="0"/>
            <a:t>Vote power</a:t>
          </a:r>
          <a:endParaRPr lang="en-US" dirty="0"/>
        </a:p>
      </dgm:t>
    </dgm:pt>
    <dgm:pt modelId="{53D1DE68-4C88-4C48-A2D0-8CAEB30E5616}" type="parTrans" cxnId="{B8E5915C-BE6B-4B92-9DA6-5226024D1065}">
      <dgm:prSet/>
      <dgm:spPr/>
      <dgm:t>
        <a:bodyPr/>
        <a:lstStyle/>
        <a:p>
          <a:endParaRPr lang="en-US"/>
        </a:p>
      </dgm:t>
    </dgm:pt>
    <dgm:pt modelId="{9B21C29D-C184-48E9-84E2-0A68B3D88F06}" type="sibTrans" cxnId="{B8E5915C-BE6B-4B92-9DA6-5226024D1065}">
      <dgm:prSet/>
      <dgm:spPr/>
      <dgm:t>
        <a:bodyPr/>
        <a:lstStyle/>
        <a:p>
          <a:endParaRPr lang="en-US"/>
        </a:p>
      </dgm:t>
    </dgm:pt>
    <dgm:pt modelId="{493E779D-012E-4CD3-9CDD-1CB7935749CB}">
      <dgm:prSet/>
      <dgm:spPr/>
      <dgm:t>
        <a:bodyPr/>
        <a:lstStyle/>
        <a:p>
          <a:r>
            <a:rPr lang="en-US" dirty="0" smtClean="0"/>
            <a:t>Shareholding</a:t>
          </a:r>
          <a:endParaRPr lang="en-US" dirty="0"/>
        </a:p>
      </dgm:t>
    </dgm:pt>
    <dgm:pt modelId="{6B907F08-30F8-492E-AA91-CEABEC90C22E}" type="parTrans" cxnId="{E08FCA05-7B3D-4CF7-AF9E-C271653DD3DF}">
      <dgm:prSet/>
      <dgm:spPr/>
      <dgm:t>
        <a:bodyPr/>
        <a:lstStyle/>
        <a:p>
          <a:endParaRPr lang="en-US"/>
        </a:p>
      </dgm:t>
    </dgm:pt>
    <dgm:pt modelId="{FC21467A-99B6-4307-99C0-DE7807442371}" type="sibTrans" cxnId="{E08FCA05-7B3D-4CF7-AF9E-C271653DD3DF}">
      <dgm:prSet/>
      <dgm:spPr/>
      <dgm:t>
        <a:bodyPr/>
        <a:lstStyle/>
        <a:p>
          <a:endParaRPr lang="en-US"/>
        </a:p>
      </dgm:t>
    </dgm:pt>
    <dgm:pt modelId="{B5DFB86B-8CBC-42DD-91F9-281FFEF70382}">
      <dgm:prSet/>
      <dgm:spPr/>
      <dgm:t>
        <a:bodyPr/>
        <a:lstStyle/>
        <a:p>
          <a:r>
            <a:rPr lang="en-US" dirty="0" smtClean="0"/>
            <a:t>U50|S15|SB35</a:t>
          </a:r>
          <a:endParaRPr lang="en-US" dirty="0"/>
        </a:p>
      </dgm:t>
    </dgm:pt>
    <dgm:pt modelId="{BAE89112-5B94-4475-9EEE-5FBC50E43304}" type="parTrans" cxnId="{798D9F5D-90D4-43A6-911B-15AFECD1DEC4}">
      <dgm:prSet/>
      <dgm:spPr/>
      <dgm:t>
        <a:bodyPr/>
        <a:lstStyle/>
        <a:p>
          <a:endParaRPr lang="en-US"/>
        </a:p>
      </dgm:t>
    </dgm:pt>
    <dgm:pt modelId="{2AAA307E-5FBF-43E2-83EB-799E24F25809}" type="sibTrans" cxnId="{798D9F5D-90D4-43A6-911B-15AFECD1DEC4}">
      <dgm:prSet/>
      <dgm:spPr/>
      <dgm:t>
        <a:bodyPr/>
        <a:lstStyle/>
        <a:p>
          <a:endParaRPr lang="en-US"/>
        </a:p>
      </dgm:t>
    </dgm:pt>
    <dgm:pt modelId="{E23350ED-94F0-4FC0-9584-6E6F1E4DA040}">
      <dgm:prSet/>
      <dgm:spPr/>
      <dgm:t>
        <a:bodyPr/>
        <a:lstStyle/>
        <a:p>
          <a:r>
            <a:rPr lang="en-US" dirty="0" smtClean="0"/>
            <a:t>MSF</a:t>
          </a:r>
          <a:r>
            <a:rPr lang="hi-IN" dirty="0" smtClean="0"/>
            <a:t> (</a:t>
          </a:r>
          <a:r>
            <a:rPr lang="en-US" dirty="0" smtClean="0">
              <a:hlinkClick xmlns:r="http://schemas.openxmlformats.org/officeDocument/2006/relationships" r:id="rId3"/>
            </a:rPr>
            <a:t>lecture link</a:t>
          </a:r>
          <a:r>
            <a:rPr lang="en-US" dirty="0" smtClean="0"/>
            <a:t>)</a:t>
          </a:r>
          <a:endParaRPr lang="en-US" dirty="0"/>
        </a:p>
      </dgm:t>
    </dgm:pt>
    <dgm:pt modelId="{06F6FC94-7999-4469-9FFC-A0466C15D8C2}" type="parTrans" cxnId="{DD800D3A-EA3D-4298-83DB-17F9415A5A39}">
      <dgm:prSet/>
      <dgm:spPr/>
      <dgm:t>
        <a:bodyPr/>
        <a:lstStyle/>
        <a:p>
          <a:endParaRPr lang="en-US"/>
        </a:p>
      </dgm:t>
    </dgm:pt>
    <dgm:pt modelId="{253DD947-6B38-49C5-A5A1-6D189F701E0B}" type="sibTrans" cxnId="{DD800D3A-EA3D-4298-83DB-17F9415A5A39}">
      <dgm:prSet/>
      <dgm:spPr/>
      <dgm:t>
        <a:bodyPr/>
        <a:lstStyle/>
        <a:p>
          <a:endParaRPr lang="en-US"/>
        </a:p>
      </dgm:t>
    </dgm:pt>
    <dgm:pt modelId="{A14CC2B7-506B-4E35-8873-5B8BE6F04CDD}">
      <dgm:prSet/>
      <dgm:spPr/>
      <dgm:t>
        <a:bodyPr/>
        <a:lstStyle/>
        <a:p>
          <a:r>
            <a:rPr lang="en-US" dirty="0" smtClean="0"/>
            <a:t>Yes</a:t>
          </a:r>
          <a:endParaRPr lang="en-US" dirty="0"/>
        </a:p>
      </dgm:t>
    </dgm:pt>
    <dgm:pt modelId="{CB15324C-F76B-4592-B4CC-F2C35F1228C4}" type="parTrans" cxnId="{FB45F30D-CDF9-48F3-8F63-168FB043560F}">
      <dgm:prSet/>
      <dgm:spPr/>
      <dgm:t>
        <a:bodyPr/>
        <a:lstStyle/>
        <a:p>
          <a:endParaRPr lang="en-US"/>
        </a:p>
      </dgm:t>
    </dgm:pt>
    <dgm:pt modelId="{5376C8E5-54DC-4C5C-97E8-6F0989A91D38}" type="sibTrans" cxnId="{FB45F30D-CDF9-48F3-8F63-168FB043560F}">
      <dgm:prSet/>
      <dgm:spPr/>
      <dgm:t>
        <a:bodyPr/>
        <a:lstStyle/>
        <a:p>
          <a:endParaRPr lang="en-US"/>
        </a:p>
      </dgm:t>
    </dgm:pt>
    <dgm:pt modelId="{71590836-62C4-4114-B7BB-65A7907C2807}">
      <dgm:prSet/>
      <dgm:spPr>
        <a:solidFill>
          <a:srgbClr val="FFFF00">
            <a:alpha val="90000"/>
          </a:srgbClr>
        </a:solidFill>
      </dgm:spPr>
      <dgm:t>
        <a:bodyPr/>
        <a:lstStyle/>
        <a:p>
          <a:r>
            <a:rPr lang="en-US" dirty="0" smtClean="0"/>
            <a:t>No</a:t>
          </a:r>
          <a:endParaRPr lang="en-US" dirty="0"/>
        </a:p>
      </dgm:t>
    </dgm:pt>
    <dgm:pt modelId="{BF137349-A886-438D-84A8-05E577291699}" type="parTrans" cxnId="{C757C5C8-74B1-475A-A6A0-0F507A81A9EE}">
      <dgm:prSet/>
      <dgm:spPr/>
      <dgm:t>
        <a:bodyPr/>
        <a:lstStyle/>
        <a:p>
          <a:endParaRPr lang="en-US"/>
        </a:p>
      </dgm:t>
    </dgm:pt>
    <dgm:pt modelId="{75FC99FE-0E51-4AB5-BBB9-0A9D5A96957A}" type="sibTrans" cxnId="{C757C5C8-74B1-475A-A6A0-0F507A81A9EE}">
      <dgm:prSet/>
      <dgm:spPr/>
      <dgm:t>
        <a:bodyPr/>
        <a:lstStyle/>
        <a:p>
          <a:endParaRPr lang="en-US"/>
        </a:p>
      </dgm:t>
    </dgm:pt>
    <dgm:pt modelId="{FBB57A6F-257D-46D3-84ED-6AF34B61B286}" type="pres">
      <dgm:prSet presAssocID="{4D7790A0-934A-401A-BCFD-FC57893DE6FF}" presName="Name0" presStyleCnt="0">
        <dgm:presLayoutVars>
          <dgm:chPref val="3"/>
          <dgm:dir/>
          <dgm:animLvl val="lvl"/>
          <dgm:resizeHandles/>
        </dgm:presLayoutVars>
      </dgm:prSet>
      <dgm:spPr/>
      <dgm:t>
        <a:bodyPr/>
        <a:lstStyle/>
        <a:p>
          <a:endParaRPr lang="en-US"/>
        </a:p>
      </dgm:t>
    </dgm:pt>
    <dgm:pt modelId="{703F0E87-670E-4465-8361-D779C437E8BE}" type="pres">
      <dgm:prSet presAssocID="{4EE62EE2-7B89-460E-A856-187D45B06DB5}" presName="horFlow" presStyleCnt="0"/>
      <dgm:spPr/>
      <dgm:t>
        <a:bodyPr/>
        <a:lstStyle/>
        <a:p>
          <a:endParaRPr lang="en-US"/>
        </a:p>
      </dgm:t>
    </dgm:pt>
    <dgm:pt modelId="{026649B2-2148-4F6D-9FC9-367699891249}" type="pres">
      <dgm:prSet presAssocID="{4EE62EE2-7B89-460E-A856-187D45B06DB5}" presName="bigChev" presStyleLbl="node1" presStyleIdx="0" presStyleCnt="7" custScaleX="276596"/>
      <dgm:spPr/>
      <dgm:t>
        <a:bodyPr/>
        <a:lstStyle/>
        <a:p>
          <a:endParaRPr lang="en-US"/>
        </a:p>
      </dgm:t>
    </dgm:pt>
    <dgm:pt modelId="{98E5E016-5AFB-44F0-A170-06EF5DE8731B}" type="pres">
      <dgm:prSet presAssocID="{2E7A71E0-DB75-41F8-960D-0AF123F8D8A4}" presName="parTrans" presStyleCnt="0"/>
      <dgm:spPr/>
      <dgm:t>
        <a:bodyPr/>
        <a:lstStyle/>
        <a:p>
          <a:endParaRPr lang="en-US"/>
        </a:p>
      </dgm:t>
    </dgm:pt>
    <dgm:pt modelId="{0A95D7D2-2506-4EB9-86E6-240A7C9B27BD}" type="pres">
      <dgm:prSet presAssocID="{0C64BEF6-3D84-4BB2-9E08-90F96796124C}" presName="node" presStyleLbl="alignAccFollowNode1" presStyleIdx="0" presStyleCnt="14" custScaleX="276596">
        <dgm:presLayoutVars>
          <dgm:bulletEnabled val="1"/>
        </dgm:presLayoutVars>
      </dgm:prSet>
      <dgm:spPr/>
      <dgm:t>
        <a:bodyPr/>
        <a:lstStyle/>
        <a:p>
          <a:endParaRPr lang="en-US"/>
        </a:p>
      </dgm:t>
    </dgm:pt>
    <dgm:pt modelId="{5E9D3A8A-91D8-437C-A0F8-C915308DA812}" type="pres">
      <dgm:prSet presAssocID="{CA161673-5BF4-413F-B330-5EE97DD1F140}" presName="sibTrans" presStyleCnt="0"/>
      <dgm:spPr/>
      <dgm:t>
        <a:bodyPr/>
        <a:lstStyle/>
        <a:p>
          <a:endParaRPr lang="en-US"/>
        </a:p>
      </dgm:t>
    </dgm:pt>
    <dgm:pt modelId="{B4030AF2-C501-4620-9869-B0D0FA0400EF}" type="pres">
      <dgm:prSet presAssocID="{FC60CC61-F310-4AC3-ACBA-44B374963DA1}" presName="node" presStyleLbl="alignAccFollowNode1" presStyleIdx="1" presStyleCnt="14" custScaleX="276596">
        <dgm:presLayoutVars>
          <dgm:bulletEnabled val="1"/>
        </dgm:presLayoutVars>
      </dgm:prSet>
      <dgm:spPr/>
      <dgm:t>
        <a:bodyPr/>
        <a:lstStyle/>
        <a:p>
          <a:endParaRPr lang="en-US"/>
        </a:p>
      </dgm:t>
    </dgm:pt>
    <dgm:pt modelId="{C18659B2-0909-4C21-8239-051F4FBF0C1D}" type="pres">
      <dgm:prSet presAssocID="{4EE62EE2-7B89-460E-A856-187D45B06DB5}" presName="vSp" presStyleCnt="0"/>
      <dgm:spPr/>
      <dgm:t>
        <a:bodyPr/>
        <a:lstStyle/>
        <a:p>
          <a:endParaRPr lang="en-US"/>
        </a:p>
      </dgm:t>
    </dgm:pt>
    <dgm:pt modelId="{8AAB1FFC-42C6-4C90-860C-8978B987BDD3}" type="pres">
      <dgm:prSet presAssocID="{E51B5BEA-C697-4EAC-94CD-C4558B65D895}" presName="horFlow" presStyleCnt="0"/>
      <dgm:spPr/>
      <dgm:t>
        <a:bodyPr/>
        <a:lstStyle/>
        <a:p>
          <a:endParaRPr lang="en-US"/>
        </a:p>
      </dgm:t>
    </dgm:pt>
    <dgm:pt modelId="{4A8D0517-64CE-4697-AACC-459102DB898E}" type="pres">
      <dgm:prSet presAssocID="{E51B5BEA-C697-4EAC-94CD-C4558B65D895}" presName="bigChev" presStyleLbl="node1" presStyleIdx="1" presStyleCnt="7" custScaleX="276596"/>
      <dgm:spPr/>
      <dgm:t>
        <a:bodyPr/>
        <a:lstStyle/>
        <a:p>
          <a:endParaRPr lang="en-US"/>
        </a:p>
      </dgm:t>
    </dgm:pt>
    <dgm:pt modelId="{9760CE3C-8181-4FCF-BB62-C10D058BE9A9}" type="pres">
      <dgm:prSet presAssocID="{73490168-C022-478F-A3C8-64B6BA847943}" presName="parTrans" presStyleCnt="0"/>
      <dgm:spPr/>
      <dgm:t>
        <a:bodyPr/>
        <a:lstStyle/>
        <a:p>
          <a:endParaRPr lang="en-US"/>
        </a:p>
      </dgm:t>
    </dgm:pt>
    <dgm:pt modelId="{EA555D7B-0BBE-440A-86B4-EF380FF896AA}" type="pres">
      <dgm:prSet presAssocID="{26EB85EB-B92D-4C77-83E7-6EB76E87C5E7}" presName="node" presStyleLbl="alignAccFollowNode1" presStyleIdx="2" presStyleCnt="14" custScaleX="276596">
        <dgm:presLayoutVars>
          <dgm:bulletEnabled val="1"/>
        </dgm:presLayoutVars>
      </dgm:prSet>
      <dgm:spPr/>
      <dgm:t>
        <a:bodyPr/>
        <a:lstStyle/>
        <a:p>
          <a:endParaRPr lang="en-US"/>
        </a:p>
      </dgm:t>
    </dgm:pt>
    <dgm:pt modelId="{17D832DE-90EF-40BB-9EFF-973687F9A113}" type="pres">
      <dgm:prSet presAssocID="{F4362A73-46FC-4D38-9ED9-1B193D1E8C5D}" presName="sibTrans" presStyleCnt="0"/>
      <dgm:spPr/>
      <dgm:t>
        <a:bodyPr/>
        <a:lstStyle/>
        <a:p>
          <a:endParaRPr lang="en-US"/>
        </a:p>
      </dgm:t>
    </dgm:pt>
    <dgm:pt modelId="{FC74A86B-A1FC-484E-9BC3-646115E74EED}" type="pres">
      <dgm:prSet presAssocID="{FBA6D1BA-4839-4EA7-B1F9-73A9F5D28F9F}" presName="node" presStyleLbl="alignAccFollowNode1" presStyleIdx="3" presStyleCnt="14" custScaleX="276596">
        <dgm:presLayoutVars>
          <dgm:bulletEnabled val="1"/>
        </dgm:presLayoutVars>
      </dgm:prSet>
      <dgm:spPr/>
      <dgm:t>
        <a:bodyPr/>
        <a:lstStyle/>
        <a:p>
          <a:endParaRPr lang="en-US"/>
        </a:p>
      </dgm:t>
    </dgm:pt>
    <dgm:pt modelId="{EAE28544-7104-4693-8ECF-F476E4A7B9A1}" type="pres">
      <dgm:prSet presAssocID="{E51B5BEA-C697-4EAC-94CD-C4558B65D895}" presName="vSp" presStyleCnt="0"/>
      <dgm:spPr/>
      <dgm:t>
        <a:bodyPr/>
        <a:lstStyle/>
        <a:p>
          <a:endParaRPr lang="en-US"/>
        </a:p>
      </dgm:t>
    </dgm:pt>
    <dgm:pt modelId="{CD9ED678-B80B-4F47-8280-83AE50219DAD}" type="pres">
      <dgm:prSet presAssocID="{F6AA5891-2AD9-4892-9D81-E22C934033AC}" presName="horFlow" presStyleCnt="0"/>
      <dgm:spPr/>
      <dgm:t>
        <a:bodyPr/>
        <a:lstStyle/>
        <a:p>
          <a:endParaRPr lang="en-US"/>
        </a:p>
      </dgm:t>
    </dgm:pt>
    <dgm:pt modelId="{EA4760C5-67FF-419C-9AAE-C4D231241277}" type="pres">
      <dgm:prSet presAssocID="{F6AA5891-2AD9-4892-9D81-E22C934033AC}" presName="bigChev" presStyleLbl="node1" presStyleIdx="2" presStyleCnt="7" custScaleX="276596"/>
      <dgm:spPr/>
      <dgm:t>
        <a:bodyPr/>
        <a:lstStyle/>
        <a:p>
          <a:endParaRPr lang="en-US"/>
        </a:p>
      </dgm:t>
    </dgm:pt>
    <dgm:pt modelId="{C3886888-C6A6-41ED-B5DB-E8D49385A81E}" type="pres">
      <dgm:prSet presAssocID="{F276B855-59A3-49B2-AF5D-7440C088F20B}" presName="parTrans" presStyleCnt="0"/>
      <dgm:spPr/>
      <dgm:t>
        <a:bodyPr/>
        <a:lstStyle/>
        <a:p>
          <a:endParaRPr lang="en-US"/>
        </a:p>
      </dgm:t>
    </dgm:pt>
    <dgm:pt modelId="{2D605AC8-5368-4746-A218-5005766AA462}" type="pres">
      <dgm:prSet presAssocID="{40C847B1-68DD-41A5-85BC-48DCC1D0CD65}" presName="node" presStyleLbl="alignAccFollowNode1" presStyleIdx="4" presStyleCnt="14" custScaleX="276596">
        <dgm:presLayoutVars>
          <dgm:bulletEnabled val="1"/>
        </dgm:presLayoutVars>
      </dgm:prSet>
      <dgm:spPr/>
      <dgm:t>
        <a:bodyPr/>
        <a:lstStyle/>
        <a:p>
          <a:endParaRPr lang="en-US"/>
        </a:p>
      </dgm:t>
    </dgm:pt>
    <dgm:pt modelId="{A101A62F-3109-4D9B-89AD-BF5A7A02120C}" type="pres">
      <dgm:prSet presAssocID="{E5C5B644-35D8-4416-854C-3CCEB9D8EC2C}" presName="sibTrans" presStyleCnt="0"/>
      <dgm:spPr/>
      <dgm:t>
        <a:bodyPr/>
        <a:lstStyle/>
        <a:p>
          <a:endParaRPr lang="en-US"/>
        </a:p>
      </dgm:t>
    </dgm:pt>
    <dgm:pt modelId="{17AA2BCF-0CE4-4A19-A31F-D788D2FB6B12}" type="pres">
      <dgm:prSet presAssocID="{0A777408-64F8-4E9B-94E1-3E376BA1C588}" presName="node" presStyleLbl="alignAccFollowNode1" presStyleIdx="5" presStyleCnt="14" custScaleX="276596">
        <dgm:presLayoutVars>
          <dgm:bulletEnabled val="1"/>
        </dgm:presLayoutVars>
      </dgm:prSet>
      <dgm:spPr/>
      <dgm:t>
        <a:bodyPr/>
        <a:lstStyle/>
        <a:p>
          <a:endParaRPr lang="en-US"/>
        </a:p>
      </dgm:t>
    </dgm:pt>
    <dgm:pt modelId="{39C102CD-CB62-4334-BD44-0EE06DF6F0B4}" type="pres">
      <dgm:prSet presAssocID="{F6AA5891-2AD9-4892-9D81-E22C934033AC}" presName="vSp" presStyleCnt="0"/>
      <dgm:spPr/>
      <dgm:t>
        <a:bodyPr/>
        <a:lstStyle/>
        <a:p>
          <a:endParaRPr lang="en-US"/>
        </a:p>
      </dgm:t>
    </dgm:pt>
    <dgm:pt modelId="{1AFCE8FD-F9BA-426D-8843-06772F7D0C9A}" type="pres">
      <dgm:prSet presAssocID="{E23350ED-94F0-4FC0-9584-6E6F1E4DA040}" presName="horFlow" presStyleCnt="0"/>
      <dgm:spPr/>
      <dgm:t>
        <a:bodyPr/>
        <a:lstStyle/>
        <a:p>
          <a:endParaRPr lang="en-US"/>
        </a:p>
      </dgm:t>
    </dgm:pt>
    <dgm:pt modelId="{ACD4D7EF-E374-4392-95DC-CB3543220927}" type="pres">
      <dgm:prSet presAssocID="{E23350ED-94F0-4FC0-9584-6E6F1E4DA040}" presName="bigChev" presStyleLbl="node1" presStyleIdx="3" presStyleCnt="7" custScaleX="276596"/>
      <dgm:spPr/>
      <dgm:t>
        <a:bodyPr/>
        <a:lstStyle/>
        <a:p>
          <a:endParaRPr lang="en-US"/>
        </a:p>
      </dgm:t>
    </dgm:pt>
    <dgm:pt modelId="{F7568947-A312-4EF8-AF9B-F7A2D6346179}" type="pres">
      <dgm:prSet presAssocID="{CB15324C-F76B-4592-B4CC-F2C35F1228C4}" presName="parTrans" presStyleCnt="0"/>
      <dgm:spPr/>
      <dgm:t>
        <a:bodyPr/>
        <a:lstStyle/>
        <a:p>
          <a:endParaRPr lang="en-US"/>
        </a:p>
      </dgm:t>
    </dgm:pt>
    <dgm:pt modelId="{62FE6DB1-7231-4A08-BC8C-F2952FB4E851}" type="pres">
      <dgm:prSet presAssocID="{A14CC2B7-506B-4E35-8873-5B8BE6F04CDD}" presName="node" presStyleLbl="alignAccFollowNode1" presStyleIdx="6" presStyleCnt="14" custScaleX="276596">
        <dgm:presLayoutVars>
          <dgm:bulletEnabled val="1"/>
        </dgm:presLayoutVars>
      </dgm:prSet>
      <dgm:spPr/>
      <dgm:t>
        <a:bodyPr/>
        <a:lstStyle/>
        <a:p>
          <a:endParaRPr lang="en-US"/>
        </a:p>
      </dgm:t>
    </dgm:pt>
    <dgm:pt modelId="{C368BDFE-2D36-47BA-B911-1FA514E94524}" type="pres">
      <dgm:prSet presAssocID="{5376C8E5-54DC-4C5C-97E8-6F0989A91D38}" presName="sibTrans" presStyleCnt="0"/>
      <dgm:spPr/>
      <dgm:t>
        <a:bodyPr/>
        <a:lstStyle/>
        <a:p>
          <a:endParaRPr lang="en-US"/>
        </a:p>
      </dgm:t>
    </dgm:pt>
    <dgm:pt modelId="{AF4F2CCF-BAC9-4CF9-93FA-1C5B0B12A3EE}" type="pres">
      <dgm:prSet presAssocID="{71590836-62C4-4114-B7BB-65A7907C2807}" presName="node" presStyleLbl="alignAccFollowNode1" presStyleIdx="7" presStyleCnt="14" custScaleX="276596">
        <dgm:presLayoutVars>
          <dgm:bulletEnabled val="1"/>
        </dgm:presLayoutVars>
      </dgm:prSet>
      <dgm:spPr/>
      <dgm:t>
        <a:bodyPr/>
        <a:lstStyle/>
        <a:p>
          <a:endParaRPr lang="en-US"/>
        </a:p>
      </dgm:t>
    </dgm:pt>
    <dgm:pt modelId="{DD5D03E6-D6AC-4C1A-BAB5-18FA016D339E}" type="pres">
      <dgm:prSet presAssocID="{E23350ED-94F0-4FC0-9584-6E6F1E4DA040}" presName="vSp" presStyleCnt="0"/>
      <dgm:spPr/>
      <dgm:t>
        <a:bodyPr/>
        <a:lstStyle/>
        <a:p>
          <a:endParaRPr lang="en-US"/>
        </a:p>
      </dgm:t>
    </dgm:pt>
    <dgm:pt modelId="{61F70DED-7E00-4C34-8E46-6226EBC1838F}" type="pres">
      <dgm:prSet presAssocID="{47C43E24-C725-4092-90BA-E3603CC1D1C5}" presName="horFlow" presStyleCnt="0"/>
      <dgm:spPr/>
      <dgm:t>
        <a:bodyPr/>
        <a:lstStyle/>
        <a:p>
          <a:endParaRPr lang="en-US"/>
        </a:p>
      </dgm:t>
    </dgm:pt>
    <dgm:pt modelId="{C8E91F4A-B360-471D-B00E-0047DC434395}" type="pres">
      <dgm:prSet presAssocID="{47C43E24-C725-4092-90BA-E3603CC1D1C5}" presName="bigChev" presStyleLbl="node1" presStyleIdx="4" presStyleCnt="7" custScaleX="276596"/>
      <dgm:spPr/>
      <dgm:t>
        <a:bodyPr/>
        <a:lstStyle/>
        <a:p>
          <a:endParaRPr lang="en-US"/>
        </a:p>
      </dgm:t>
    </dgm:pt>
    <dgm:pt modelId="{BC7C3643-06AC-4740-891E-C07B9D13D42E}" type="pres">
      <dgm:prSet presAssocID="{F3CBF91E-296A-4E31-9A8F-223EE09C4557}" presName="parTrans" presStyleCnt="0"/>
      <dgm:spPr/>
      <dgm:t>
        <a:bodyPr/>
        <a:lstStyle/>
        <a:p>
          <a:endParaRPr lang="en-US"/>
        </a:p>
      </dgm:t>
    </dgm:pt>
    <dgm:pt modelId="{66E93042-B882-47F7-9E77-A8D8659969A0}" type="pres">
      <dgm:prSet presAssocID="{58C6D373-B8C9-4EEB-A716-DAD70C61771F}" presName="node" presStyleLbl="alignAccFollowNode1" presStyleIdx="8" presStyleCnt="14" custScaleX="276596">
        <dgm:presLayoutVars>
          <dgm:bulletEnabled val="1"/>
        </dgm:presLayoutVars>
      </dgm:prSet>
      <dgm:spPr/>
      <dgm:t>
        <a:bodyPr/>
        <a:lstStyle/>
        <a:p>
          <a:endParaRPr lang="en-US"/>
        </a:p>
      </dgm:t>
    </dgm:pt>
    <dgm:pt modelId="{FE39765E-D86B-41B8-A32A-E55247C9FAEF}" type="pres">
      <dgm:prSet presAssocID="{11DAF42E-EB56-43C4-8BC0-648183DC7DB8}" presName="sibTrans" presStyleCnt="0"/>
      <dgm:spPr/>
      <dgm:t>
        <a:bodyPr/>
        <a:lstStyle/>
        <a:p>
          <a:endParaRPr lang="en-US"/>
        </a:p>
      </dgm:t>
    </dgm:pt>
    <dgm:pt modelId="{7A0268CC-67C4-442B-91A3-20343D8C5D6F}" type="pres">
      <dgm:prSet presAssocID="{E5EF0173-0973-4ADF-A7E3-0952F156314B}" presName="node" presStyleLbl="alignAccFollowNode1" presStyleIdx="9" presStyleCnt="14" custScaleX="276596">
        <dgm:presLayoutVars>
          <dgm:bulletEnabled val="1"/>
        </dgm:presLayoutVars>
      </dgm:prSet>
      <dgm:spPr/>
      <dgm:t>
        <a:bodyPr/>
        <a:lstStyle/>
        <a:p>
          <a:endParaRPr lang="en-US"/>
        </a:p>
      </dgm:t>
    </dgm:pt>
    <dgm:pt modelId="{7028D302-01C0-43C9-9627-2DD523C84735}" type="pres">
      <dgm:prSet presAssocID="{47C43E24-C725-4092-90BA-E3603CC1D1C5}" presName="vSp" presStyleCnt="0"/>
      <dgm:spPr/>
      <dgm:t>
        <a:bodyPr/>
        <a:lstStyle/>
        <a:p>
          <a:endParaRPr lang="en-US"/>
        </a:p>
      </dgm:t>
    </dgm:pt>
    <dgm:pt modelId="{6CD80057-BEF3-45F7-B7E6-D4A3E67149A5}" type="pres">
      <dgm:prSet presAssocID="{9961250F-C1C4-41EB-8D7D-D4D9380203FF}" presName="horFlow" presStyleCnt="0"/>
      <dgm:spPr/>
      <dgm:t>
        <a:bodyPr/>
        <a:lstStyle/>
        <a:p>
          <a:endParaRPr lang="en-US"/>
        </a:p>
      </dgm:t>
    </dgm:pt>
    <dgm:pt modelId="{3052691B-E7A2-4BB8-99BD-2BF36A635191}" type="pres">
      <dgm:prSet presAssocID="{9961250F-C1C4-41EB-8D7D-D4D9380203FF}" presName="bigChev" presStyleLbl="node1" presStyleIdx="5" presStyleCnt="7" custScaleX="276596"/>
      <dgm:spPr/>
      <dgm:t>
        <a:bodyPr/>
        <a:lstStyle/>
        <a:p>
          <a:endParaRPr lang="en-US"/>
        </a:p>
      </dgm:t>
    </dgm:pt>
    <dgm:pt modelId="{15BD3B97-D02B-4C26-934E-317A19722BC8}" type="pres">
      <dgm:prSet presAssocID="{CC84D039-03FD-406D-B68A-A09A7CB1D506}" presName="parTrans" presStyleCnt="0"/>
      <dgm:spPr/>
      <dgm:t>
        <a:bodyPr/>
        <a:lstStyle/>
        <a:p>
          <a:endParaRPr lang="en-US"/>
        </a:p>
      </dgm:t>
    </dgm:pt>
    <dgm:pt modelId="{BF4A529C-C88A-4ED2-A791-DE7113363F48}" type="pres">
      <dgm:prSet presAssocID="{CDEB65CE-9988-4325-8912-8192465CD03A}" presName="node" presStyleLbl="alignAccFollowNode1" presStyleIdx="10" presStyleCnt="14" custScaleX="276596">
        <dgm:presLayoutVars>
          <dgm:bulletEnabled val="1"/>
        </dgm:presLayoutVars>
      </dgm:prSet>
      <dgm:spPr/>
      <dgm:t>
        <a:bodyPr/>
        <a:lstStyle/>
        <a:p>
          <a:endParaRPr lang="en-US"/>
        </a:p>
      </dgm:t>
    </dgm:pt>
    <dgm:pt modelId="{BE7F4DDA-4FB8-45D3-9916-493EED56F7DB}" type="pres">
      <dgm:prSet presAssocID="{2C1F4E96-9EFC-49E0-8F94-813B430CAE48}" presName="sibTrans" presStyleCnt="0"/>
      <dgm:spPr/>
      <dgm:t>
        <a:bodyPr/>
        <a:lstStyle/>
        <a:p>
          <a:endParaRPr lang="en-US"/>
        </a:p>
      </dgm:t>
    </dgm:pt>
    <dgm:pt modelId="{4B8D1499-C83E-480D-B0F4-91654C198C76}" type="pres">
      <dgm:prSet presAssocID="{B00EA1A1-5F5F-4AE8-B01D-EDCBA073D680}" presName="node" presStyleLbl="alignAccFollowNode1" presStyleIdx="11" presStyleCnt="14" custScaleX="276596">
        <dgm:presLayoutVars>
          <dgm:bulletEnabled val="1"/>
        </dgm:presLayoutVars>
      </dgm:prSet>
      <dgm:spPr/>
      <dgm:t>
        <a:bodyPr/>
        <a:lstStyle/>
        <a:p>
          <a:endParaRPr lang="en-US"/>
        </a:p>
      </dgm:t>
    </dgm:pt>
    <dgm:pt modelId="{E0EACC28-8484-4E6F-910A-4BF087762EBB}" type="pres">
      <dgm:prSet presAssocID="{9961250F-C1C4-41EB-8D7D-D4D9380203FF}" presName="vSp" presStyleCnt="0"/>
      <dgm:spPr/>
      <dgm:t>
        <a:bodyPr/>
        <a:lstStyle/>
        <a:p>
          <a:endParaRPr lang="en-US"/>
        </a:p>
      </dgm:t>
    </dgm:pt>
    <dgm:pt modelId="{A16C2264-4124-40C9-9388-3C467B8F504F}" type="pres">
      <dgm:prSet presAssocID="{2728ABC7-9933-4DDA-A34B-68A3D779DF8C}" presName="horFlow" presStyleCnt="0"/>
      <dgm:spPr/>
      <dgm:t>
        <a:bodyPr/>
        <a:lstStyle/>
        <a:p>
          <a:endParaRPr lang="en-US"/>
        </a:p>
      </dgm:t>
    </dgm:pt>
    <dgm:pt modelId="{CD165BF6-D7A4-4026-92E1-D56E3A99D937}" type="pres">
      <dgm:prSet presAssocID="{2728ABC7-9933-4DDA-A34B-68A3D779DF8C}" presName="bigChev" presStyleLbl="node1" presStyleIdx="6" presStyleCnt="7" custScaleX="276596"/>
      <dgm:spPr/>
      <dgm:t>
        <a:bodyPr/>
        <a:lstStyle/>
        <a:p>
          <a:endParaRPr lang="en-US"/>
        </a:p>
      </dgm:t>
    </dgm:pt>
    <dgm:pt modelId="{99265633-F4EE-4ABF-A665-E96AC998DED7}" type="pres">
      <dgm:prSet presAssocID="{6B907F08-30F8-492E-AA91-CEABEC90C22E}" presName="parTrans" presStyleCnt="0"/>
      <dgm:spPr/>
      <dgm:t>
        <a:bodyPr/>
        <a:lstStyle/>
        <a:p>
          <a:endParaRPr lang="en-US"/>
        </a:p>
      </dgm:t>
    </dgm:pt>
    <dgm:pt modelId="{65549365-ECEB-4CC8-AF71-EFCEA3AAE921}" type="pres">
      <dgm:prSet presAssocID="{493E779D-012E-4CD3-9CDD-1CB7935749CB}" presName="node" presStyleLbl="alignAccFollowNode1" presStyleIdx="12" presStyleCnt="14" custScaleX="276596">
        <dgm:presLayoutVars>
          <dgm:bulletEnabled val="1"/>
        </dgm:presLayoutVars>
      </dgm:prSet>
      <dgm:spPr/>
      <dgm:t>
        <a:bodyPr/>
        <a:lstStyle/>
        <a:p>
          <a:endParaRPr lang="en-US"/>
        </a:p>
      </dgm:t>
    </dgm:pt>
    <dgm:pt modelId="{5C209EED-BAFE-4565-A651-715890DD5FB9}" type="pres">
      <dgm:prSet presAssocID="{FC21467A-99B6-4307-99C0-DE7807442371}" presName="sibTrans" presStyleCnt="0"/>
      <dgm:spPr/>
      <dgm:t>
        <a:bodyPr/>
        <a:lstStyle/>
        <a:p>
          <a:endParaRPr lang="en-US"/>
        </a:p>
      </dgm:t>
    </dgm:pt>
    <dgm:pt modelId="{407DC154-91E1-46A1-8605-85ED01F641E2}" type="pres">
      <dgm:prSet presAssocID="{B5DFB86B-8CBC-42DD-91F9-281FFEF70382}" presName="node" presStyleLbl="alignAccFollowNode1" presStyleIdx="13" presStyleCnt="14" custScaleX="276596">
        <dgm:presLayoutVars>
          <dgm:bulletEnabled val="1"/>
        </dgm:presLayoutVars>
      </dgm:prSet>
      <dgm:spPr/>
      <dgm:t>
        <a:bodyPr/>
        <a:lstStyle/>
        <a:p>
          <a:endParaRPr lang="en-US"/>
        </a:p>
      </dgm:t>
    </dgm:pt>
  </dgm:ptLst>
  <dgm:cxnLst>
    <dgm:cxn modelId="{6B1E9061-E8F9-490A-995C-3F1F9562FE1C}" srcId="{9961250F-C1C4-41EB-8D7D-D4D9380203FF}" destId="{CDEB65CE-9988-4325-8912-8192465CD03A}" srcOrd="0" destOrd="0" parTransId="{CC84D039-03FD-406D-B68A-A09A7CB1D506}" sibTransId="{2C1F4E96-9EFC-49E0-8F94-813B430CAE48}"/>
    <dgm:cxn modelId="{3AFD8147-D528-482C-ABED-F84A6BD9CAF0}" type="presOf" srcId="{E5EF0173-0973-4ADF-A7E3-0952F156314B}" destId="{7A0268CC-67C4-442B-91A3-20343D8C5D6F}" srcOrd="0" destOrd="0" presId="urn:microsoft.com/office/officeart/2005/8/layout/lProcess3"/>
    <dgm:cxn modelId="{BC899478-EAF7-4E74-B33D-AF6990A3EEC6}" type="presOf" srcId="{FC60CC61-F310-4AC3-ACBA-44B374963DA1}" destId="{B4030AF2-C501-4620-9869-B0D0FA0400EF}" srcOrd="0" destOrd="0" presId="urn:microsoft.com/office/officeart/2005/8/layout/lProcess3"/>
    <dgm:cxn modelId="{A2237F43-FD7D-462A-8AB9-32666A239F5B}" type="presOf" srcId="{E51B5BEA-C697-4EAC-94CD-C4558B65D895}" destId="{4A8D0517-64CE-4697-AACC-459102DB898E}" srcOrd="0" destOrd="0" presId="urn:microsoft.com/office/officeart/2005/8/layout/lProcess3"/>
    <dgm:cxn modelId="{AEBC0D0C-99B8-4A8F-81EE-5B82DEF17FCE}" type="presOf" srcId="{2728ABC7-9933-4DDA-A34B-68A3D779DF8C}" destId="{CD165BF6-D7A4-4026-92E1-D56E3A99D937}" srcOrd="0" destOrd="0" presId="urn:microsoft.com/office/officeart/2005/8/layout/lProcess3"/>
    <dgm:cxn modelId="{D582CC92-D7E3-427A-B642-99D7D4AD7630}" srcId="{F6AA5891-2AD9-4892-9D81-E22C934033AC}" destId="{40C847B1-68DD-41A5-85BC-48DCC1D0CD65}" srcOrd="0" destOrd="0" parTransId="{F276B855-59A3-49B2-AF5D-7440C088F20B}" sibTransId="{E5C5B644-35D8-4416-854C-3CCEB9D8EC2C}"/>
    <dgm:cxn modelId="{D956AD89-54EE-4DEE-AF3E-66264BD9C916}" type="presOf" srcId="{26EB85EB-B92D-4C77-83E7-6EB76E87C5E7}" destId="{EA555D7B-0BBE-440A-86B4-EF380FF896AA}" srcOrd="0" destOrd="0" presId="urn:microsoft.com/office/officeart/2005/8/layout/lProcess3"/>
    <dgm:cxn modelId="{338FBB90-A973-4345-9621-49FAE8C3D005}" type="presOf" srcId="{B5DFB86B-8CBC-42DD-91F9-281FFEF70382}" destId="{407DC154-91E1-46A1-8605-85ED01F641E2}" srcOrd="0" destOrd="0" presId="urn:microsoft.com/office/officeart/2005/8/layout/lProcess3"/>
    <dgm:cxn modelId="{FB45F30D-CDF9-48F3-8F63-168FB043560F}" srcId="{E23350ED-94F0-4FC0-9584-6E6F1E4DA040}" destId="{A14CC2B7-506B-4E35-8873-5B8BE6F04CDD}" srcOrd="0" destOrd="0" parTransId="{CB15324C-F76B-4592-B4CC-F2C35F1228C4}" sibTransId="{5376C8E5-54DC-4C5C-97E8-6F0989A91D38}"/>
    <dgm:cxn modelId="{A0142F8A-7A89-4700-B671-C9EBA4EF9F38}" type="presOf" srcId="{B00EA1A1-5F5F-4AE8-B01D-EDCBA073D680}" destId="{4B8D1499-C83E-480D-B0F4-91654C198C76}" srcOrd="0" destOrd="0" presId="urn:microsoft.com/office/officeart/2005/8/layout/lProcess3"/>
    <dgm:cxn modelId="{53C60136-EE8E-4BB0-9D26-252E371C9885}" type="presOf" srcId="{47C43E24-C725-4092-90BA-E3603CC1D1C5}" destId="{C8E91F4A-B360-471D-B00E-0047DC434395}" srcOrd="0" destOrd="0" presId="urn:microsoft.com/office/officeart/2005/8/layout/lProcess3"/>
    <dgm:cxn modelId="{A50C7330-C123-493C-9999-E3C091CD8933}" type="presOf" srcId="{71590836-62C4-4114-B7BB-65A7907C2807}" destId="{AF4F2CCF-BAC9-4CF9-93FA-1C5B0B12A3EE}" srcOrd="0" destOrd="0" presId="urn:microsoft.com/office/officeart/2005/8/layout/lProcess3"/>
    <dgm:cxn modelId="{B410C5E7-E9B4-4B0F-95F9-B49DC0126D74}" srcId="{9961250F-C1C4-41EB-8D7D-D4D9380203FF}" destId="{B00EA1A1-5F5F-4AE8-B01D-EDCBA073D680}" srcOrd="1" destOrd="0" parTransId="{433C84D2-14C8-4F98-AF83-3DEFDD3C7A15}" sibTransId="{912FAE11-3BEB-434D-A04D-7D2281B911DB}"/>
    <dgm:cxn modelId="{C757C5C8-74B1-475A-A6A0-0F507A81A9EE}" srcId="{E23350ED-94F0-4FC0-9584-6E6F1E4DA040}" destId="{71590836-62C4-4114-B7BB-65A7907C2807}" srcOrd="1" destOrd="0" parTransId="{BF137349-A886-438D-84A8-05E577291699}" sibTransId="{75FC99FE-0E51-4AB5-BBB9-0A9D5A96957A}"/>
    <dgm:cxn modelId="{22B9DC08-8CD9-4D90-812B-600F3C6EEEE6}" srcId="{4D7790A0-934A-401A-BCFD-FC57893DE6FF}" destId="{47C43E24-C725-4092-90BA-E3603CC1D1C5}" srcOrd="4" destOrd="0" parTransId="{D516E2F7-BBD6-4EFB-BD68-4010F76BFB10}" sibTransId="{AA6236E1-D946-4944-902A-17AEC209BDFE}"/>
    <dgm:cxn modelId="{D1D68B59-88E0-49CC-8811-81A141D9C914}" type="presOf" srcId="{E23350ED-94F0-4FC0-9584-6E6F1E4DA040}" destId="{ACD4D7EF-E374-4392-95DC-CB3543220927}" srcOrd="0" destOrd="0" presId="urn:microsoft.com/office/officeart/2005/8/layout/lProcess3"/>
    <dgm:cxn modelId="{7B9C1336-B81C-49E0-8AA2-4FDEF6B6FA63}" srcId="{E51B5BEA-C697-4EAC-94CD-C4558B65D895}" destId="{FBA6D1BA-4839-4EA7-B1F9-73A9F5D28F9F}" srcOrd="1" destOrd="0" parTransId="{500BCEB8-FF68-419F-A0BC-F41D024E9EB3}" sibTransId="{329735E8-7A94-45B1-9077-2890F0027C83}"/>
    <dgm:cxn modelId="{72B6C260-CAF1-410B-9E85-F810964718F0}" srcId="{4EE62EE2-7B89-460E-A856-187D45B06DB5}" destId="{FC60CC61-F310-4AC3-ACBA-44B374963DA1}" srcOrd="1" destOrd="0" parTransId="{438942B1-4343-421C-A21E-4657523AA72C}" sibTransId="{777639E1-A4B3-4E77-871D-1BF02B821CAE}"/>
    <dgm:cxn modelId="{922872F2-D1EA-40CD-AC2F-BFF3106EE5FC}" srcId="{47C43E24-C725-4092-90BA-E3603CC1D1C5}" destId="{E5EF0173-0973-4ADF-A7E3-0952F156314B}" srcOrd="1" destOrd="0" parTransId="{C0C9DC13-77B9-4B7A-81D9-B595231D6035}" sibTransId="{BED51619-5EEE-400E-89CC-98E0FB63E0A7}"/>
    <dgm:cxn modelId="{D5A47734-00B7-4C0F-ABA4-F505944637CB}" srcId="{47C43E24-C725-4092-90BA-E3603CC1D1C5}" destId="{58C6D373-B8C9-4EEB-A716-DAD70C61771F}" srcOrd="0" destOrd="0" parTransId="{F3CBF91E-296A-4E31-9A8F-223EE09C4557}" sibTransId="{11DAF42E-EB56-43C4-8BC0-648183DC7DB8}"/>
    <dgm:cxn modelId="{B5D2E009-BA68-4FD2-9EC8-BCF175CEE283}" type="presOf" srcId="{A14CC2B7-506B-4E35-8873-5B8BE6F04CDD}" destId="{62FE6DB1-7231-4A08-BC8C-F2952FB4E851}" srcOrd="0" destOrd="0" presId="urn:microsoft.com/office/officeart/2005/8/layout/lProcess3"/>
    <dgm:cxn modelId="{46E78AF5-F944-46F8-8F2A-2708B4F720D3}" type="presOf" srcId="{F6AA5891-2AD9-4892-9D81-E22C934033AC}" destId="{EA4760C5-67FF-419C-9AAE-C4D231241277}" srcOrd="0" destOrd="0" presId="urn:microsoft.com/office/officeart/2005/8/layout/lProcess3"/>
    <dgm:cxn modelId="{1970AA09-E4C2-4C5D-95FE-709B64636172}" type="presOf" srcId="{CDEB65CE-9988-4325-8912-8192465CD03A}" destId="{BF4A529C-C88A-4ED2-A791-DE7113363F48}" srcOrd="0" destOrd="0" presId="urn:microsoft.com/office/officeart/2005/8/layout/lProcess3"/>
    <dgm:cxn modelId="{798D9F5D-90D4-43A6-911B-15AFECD1DEC4}" srcId="{2728ABC7-9933-4DDA-A34B-68A3D779DF8C}" destId="{B5DFB86B-8CBC-42DD-91F9-281FFEF70382}" srcOrd="1" destOrd="0" parTransId="{BAE89112-5B94-4475-9EEE-5FBC50E43304}" sibTransId="{2AAA307E-5FBF-43E2-83EB-799E24F25809}"/>
    <dgm:cxn modelId="{F9D090A9-F51A-45BB-8A89-BB2F7CDD2AE9}" srcId="{E51B5BEA-C697-4EAC-94CD-C4558B65D895}" destId="{26EB85EB-B92D-4C77-83E7-6EB76E87C5E7}" srcOrd="0" destOrd="0" parTransId="{73490168-C022-478F-A3C8-64B6BA847943}" sibTransId="{F4362A73-46FC-4D38-9ED9-1B193D1E8C5D}"/>
    <dgm:cxn modelId="{82BCC31D-7165-45B5-976A-186EBBB98707}" srcId="{4D7790A0-934A-401A-BCFD-FC57893DE6FF}" destId="{F6AA5891-2AD9-4892-9D81-E22C934033AC}" srcOrd="2" destOrd="0" parTransId="{15C67032-5CE4-4894-B4F6-B239CB8D710D}" sibTransId="{341BFD6D-E64C-44A7-84FB-EC606A5CA9D8}"/>
    <dgm:cxn modelId="{72712D14-E7EE-4324-9DBE-25AB3BE1D8A8}" type="presOf" srcId="{4EE62EE2-7B89-460E-A856-187D45B06DB5}" destId="{026649B2-2148-4F6D-9FC9-367699891249}" srcOrd="0" destOrd="0" presId="urn:microsoft.com/office/officeart/2005/8/layout/lProcess3"/>
    <dgm:cxn modelId="{3A45DEE5-D86C-48C7-8DD9-2011A433E861}" type="presOf" srcId="{0C64BEF6-3D84-4BB2-9E08-90F96796124C}" destId="{0A95D7D2-2506-4EB9-86E6-240A7C9B27BD}" srcOrd="0" destOrd="0" presId="urn:microsoft.com/office/officeart/2005/8/layout/lProcess3"/>
    <dgm:cxn modelId="{1863B547-6162-4A6F-AC56-97D7C367F8FF}" type="presOf" srcId="{40C847B1-68DD-41A5-85BC-48DCC1D0CD65}" destId="{2D605AC8-5368-4746-A218-5005766AA462}" srcOrd="0" destOrd="0" presId="urn:microsoft.com/office/officeart/2005/8/layout/lProcess3"/>
    <dgm:cxn modelId="{8CF33F8C-DBFA-467A-9AAE-64FAA08A3211}" srcId="{4D7790A0-934A-401A-BCFD-FC57893DE6FF}" destId="{E51B5BEA-C697-4EAC-94CD-C4558B65D895}" srcOrd="1" destOrd="0" parTransId="{FF432403-8D57-40A1-87C0-D00200CE5490}" sibTransId="{974ECD9A-6DB9-4758-B37C-0C3DCD348CA9}"/>
    <dgm:cxn modelId="{8D9349B1-92B9-49C5-B7B0-BB4BD30A45F1}" type="presOf" srcId="{493E779D-012E-4CD3-9CDD-1CB7935749CB}" destId="{65549365-ECEB-4CC8-AF71-EFCEA3AAE921}" srcOrd="0" destOrd="0" presId="urn:microsoft.com/office/officeart/2005/8/layout/lProcess3"/>
    <dgm:cxn modelId="{DD800D3A-EA3D-4298-83DB-17F9415A5A39}" srcId="{4D7790A0-934A-401A-BCFD-FC57893DE6FF}" destId="{E23350ED-94F0-4FC0-9584-6E6F1E4DA040}" srcOrd="3" destOrd="0" parTransId="{06F6FC94-7999-4469-9FFC-A0466C15D8C2}" sibTransId="{253DD947-6B38-49C5-A5A1-6D189F701E0B}"/>
    <dgm:cxn modelId="{67103C05-2ED2-4824-A885-B549DF874E38}" srcId="{F6AA5891-2AD9-4892-9D81-E22C934033AC}" destId="{0A777408-64F8-4E9B-94E1-3E376BA1C588}" srcOrd="1" destOrd="0" parTransId="{E92196D9-8C57-4FC0-AE53-E48B6B80C264}" sibTransId="{9412845A-3469-416C-A3D5-2F701BD84DB0}"/>
    <dgm:cxn modelId="{B8E5915C-BE6B-4B92-9DA6-5226024D1065}" srcId="{4D7790A0-934A-401A-BCFD-FC57893DE6FF}" destId="{2728ABC7-9933-4DDA-A34B-68A3D779DF8C}" srcOrd="6" destOrd="0" parTransId="{53D1DE68-4C88-4C48-A2D0-8CAEB30E5616}" sibTransId="{9B21C29D-C184-48E9-84E2-0A68B3D88F06}"/>
    <dgm:cxn modelId="{2E338AC8-4819-4DA3-A0CD-395052E7E07F}" type="presOf" srcId="{58C6D373-B8C9-4EEB-A716-DAD70C61771F}" destId="{66E93042-B882-47F7-9E77-A8D8659969A0}" srcOrd="0" destOrd="0" presId="urn:microsoft.com/office/officeart/2005/8/layout/lProcess3"/>
    <dgm:cxn modelId="{AE2AE138-4680-464E-A748-160E3B9DBD29}" srcId="{4D7790A0-934A-401A-BCFD-FC57893DE6FF}" destId="{9961250F-C1C4-41EB-8D7D-D4D9380203FF}" srcOrd="5" destOrd="0" parTransId="{A903A64D-78FB-407F-B307-CF6E1ED26D73}" sibTransId="{17DA8B9E-8E50-4B46-BDC0-7B4A21036500}"/>
    <dgm:cxn modelId="{6DB39CBF-E330-4B64-8F2C-76954112F631}" type="presOf" srcId="{9961250F-C1C4-41EB-8D7D-D4D9380203FF}" destId="{3052691B-E7A2-4BB8-99BD-2BF36A635191}" srcOrd="0" destOrd="0" presId="urn:microsoft.com/office/officeart/2005/8/layout/lProcess3"/>
    <dgm:cxn modelId="{576A12A0-5D41-4638-A07B-FA3EE8F9EEA3}" type="presOf" srcId="{4D7790A0-934A-401A-BCFD-FC57893DE6FF}" destId="{FBB57A6F-257D-46D3-84ED-6AF34B61B286}" srcOrd="0" destOrd="0" presId="urn:microsoft.com/office/officeart/2005/8/layout/lProcess3"/>
    <dgm:cxn modelId="{E08FCA05-7B3D-4CF7-AF9E-C271653DD3DF}" srcId="{2728ABC7-9933-4DDA-A34B-68A3D779DF8C}" destId="{493E779D-012E-4CD3-9CDD-1CB7935749CB}" srcOrd="0" destOrd="0" parTransId="{6B907F08-30F8-492E-AA91-CEABEC90C22E}" sibTransId="{FC21467A-99B6-4307-99C0-DE7807442371}"/>
    <dgm:cxn modelId="{556AB9C8-8F5C-4D62-8E5D-958A9F906C10}" srcId="{4D7790A0-934A-401A-BCFD-FC57893DE6FF}" destId="{4EE62EE2-7B89-460E-A856-187D45B06DB5}" srcOrd="0" destOrd="0" parTransId="{4549E1F9-962C-410A-A17B-486747C83F08}" sibTransId="{67977F3D-01C3-4B8C-A085-0DE31944B32E}"/>
    <dgm:cxn modelId="{3703E3BF-BA68-4E40-901A-20117C01CEAB}" srcId="{4EE62EE2-7B89-460E-A856-187D45B06DB5}" destId="{0C64BEF6-3D84-4BB2-9E08-90F96796124C}" srcOrd="0" destOrd="0" parTransId="{2E7A71E0-DB75-41F8-960D-0AF123F8D8A4}" sibTransId="{CA161673-5BF4-413F-B330-5EE97DD1F140}"/>
    <dgm:cxn modelId="{7A3DBA7B-AC71-4429-B6F3-64E2605553A8}" type="presOf" srcId="{FBA6D1BA-4839-4EA7-B1F9-73A9F5D28F9F}" destId="{FC74A86B-A1FC-484E-9BC3-646115E74EED}" srcOrd="0" destOrd="0" presId="urn:microsoft.com/office/officeart/2005/8/layout/lProcess3"/>
    <dgm:cxn modelId="{5F3C53E9-3E1E-4AF5-B9DE-2E0CE8FB9702}" type="presOf" srcId="{0A777408-64F8-4E9B-94E1-3E376BA1C588}" destId="{17AA2BCF-0CE4-4A19-A31F-D788D2FB6B12}" srcOrd="0" destOrd="0" presId="urn:microsoft.com/office/officeart/2005/8/layout/lProcess3"/>
    <dgm:cxn modelId="{9B617AA4-0C83-4A44-943C-1F33155240BF}" type="presParOf" srcId="{FBB57A6F-257D-46D3-84ED-6AF34B61B286}" destId="{703F0E87-670E-4465-8361-D779C437E8BE}" srcOrd="0" destOrd="0" presId="urn:microsoft.com/office/officeart/2005/8/layout/lProcess3"/>
    <dgm:cxn modelId="{A6106864-2AED-41D8-8CAB-D5D64C06F635}" type="presParOf" srcId="{703F0E87-670E-4465-8361-D779C437E8BE}" destId="{026649B2-2148-4F6D-9FC9-367699891249}" srcOrd="0" destOrd="0" presId="urn:microsoft.com/office/officeart/2005/8/layout/lProcess3"/>
    <dgm:cxn modelId="{939409DF-550F-4E72-810B-B14B68AB695D}" type="presParOf" srcId="{703F0E87-670E-4465-8361-D779C437E8BE}" destId="{98E5E016-5AFB-44F0-A170-06EF5DE8731B}" srcOrd="1" destOrd="0" presId="urn:microsoft.com/office/officeart/2005/8/layout/lProcess3"/>
    <dgm:cxn modelId="{5246159E-91B1-4386-B697-11AA62A83D9D}" type="presParOf" srcId="{703F0E87-670E-4465-8361-D779C437E8BE}" destId="{0A95D7D2-2506-4EB9-86E6-240A7C9B27BD}" srcOrd="2" destOrd="0" presId="urn:microsoft.com/office/officeart/2005/8/layout/lProcess3"/>
    <dgm:cxn modelId="{E494FE98-8EA5-4B32-8C56-4151B26DACC6}" type="presParOf" srcId="{703F0E87-670E-4465-8361-D779C437E8BE}" destId="{5E9D3A8A-91D8-437C-A0F8-C915308DA812}" srcOrd="3" destOrd="0" presId="urn:microsoft.com/office/officeart/2005/8/layout/lProcess3"/>
    <dgm:cxn modelId="{30FF187B-F1A7-4B34-AA63-28AF21C9D365}" type="presParOf" srcId="{703F0E87-670E-4465-8361-D779C437E8BE}" destId="{B4030AF2-C501-4620-9869-B0D0FA0400EF}" srcOrd="4" destOrd="0" presId="urn:microsoft.com/office/officeart/2005/8/layout/lProcess3"/>
    <dgm:cxn modelId="{F2572205-4A0D-457E-BC95-7F3F4AD592E2}" type="presParOf" srcId="{FBB57A6F-257D-46D3-84ED-6AF34B61B286}" destId="{C18659B2-0909-4C21-8239-051F4FBF0C1D}" srcOrd="1" destOrd="0" presId="urn:microsoft.com/office/officeart/2005/8/layout/lProcess3"/>
    <dgm:cxn modelId="{53F179F5-4BF4-4E88-8914-43A2F2014BB6}" type="presParOf" srcId="{FBB57A6F-257D-46D3-84ED-6AF34B61B286}" destId="{8AAB1FFC-42C6-4C90-860C-8978B987BDD3}" srcOrd="2" destOrd="0" presId="urn:microsoft.com/office/officeart/2005/8/layout/lProcess3"/>
    <dgm:cxn modelId="{75364751-4A04-443F-BD98-A7EFB1BFABCB}" type="presParOf" srcId="{8AAB1FFC-42C6-4C90-860C-8978B987BDD3}" destId="{4A8D0517-64CE-4697-AACC-459102DB898E}" srcOrd="0" destOrd="0" presId="urn:microsoft.com/office/officeart/2005/8/layout/lProcess3"/>
    <dgm:cxn modelId="{9D13FFF5-99A0-47C6-8A59-2FAE682D8D08}" type="presParOf" srcId="{8AAB1FFC-42C6-4C90-860C-8978B987BDD3}" destId="{9760CE3C-8181-4FCF-BB62-C10D058BE9A9}" srcOrd="1" destOrd="0" presId="urn:microsoft.com/office/officeart/2005/8/layout/lProcess3"/>
    <dgm:cxn modelId="{A05223AC-3675-440F-BFB5-42642ADA5F43}" type="presParOf" srcId="{8AAB1FFC-42C6-4C90-860C-8978B987BDD3}" destId="{EA555D7B-0BBE-440A-86B4-EF380FF896AA}" srcOrd="2" destOrd="0" presId="urn:microsoft.com/office/officeart/2005/8/layout/lProcess3"/>
    <dgm:cxn modelId="{3FD45295-CE72-4A02-9765-FB657023538F}" type="presParOf" srcId="{8AAB1FFC-42C6-4C90-860C-8978B987BDD3}" destId="{17D832DE-90EF-40BB-9EFF-973687F9A113}" srcOrd="3" destOrd="0" presId="urn:microsoft.com/office/officeart/2005/8/layout/lProcess3"/>
    <dgm:cxn modelId="{D3B5D001-4340-49D9-9DDF-4AB59D173BB3}" type="presParOf" srcId="{8AAB1FFC-42C6-4C90-860C-8978B987BDD3}" destId="{FC74A86B-A1FC-484E-9BC3-646115E74EED}" srcOrd="4" destOrd="0" presId="urn:microsoft.com/office/officeart/2005/8/layout/lProcess3"/>
    <dgm:cxn modelId="{71026D46-31CB-4809-86CF-17715815F6BE}" type="presParOf" srcId="{FBB57A6F-257D-46D3-84ED-6AF34B61B286}" destId="{EAE28544-7104-4693-8ECF-F476E4A7B9A1}" srcOrd="3" destOrd="0" presId="urn:microsoft.com/office/officeart/2005/8/layout/lProcess3"/>
    <dgm:cxn modelId="{D639EFD5-8CA8-4AD7-B354-25652DCF928E}" type="presParOf" srcId="{FBB57A6F-257D-46D3-84ED-6AF34B61B286}" destId="{CD9ED678-B80B-4F47-8280-83AE50219DAD}" srcOrd="4" destOrd="0" presId="urn:microsoft.com/office/officeart/2005/8/layout/lProcess3"/>
    <dgm:cxn modelId="{CDB8FEDC-6656-487F-9C13-586D5FB6EBCA}" type="presParOf" srcId="{CD9ED678-B80B-4F47-8280-83AE50219DAD}" destId="{EA4760C5-67FF-419C-9AAE-C4D231241277}" srcOrd="0" destOrd="0" presId="urn:microsoft.com/office/officeart/2005/8/layout/lProcess3"/>
    <dgm:cxn modelId="{B2263305-C854-49D7-9A02-19C90109AEDE}" type="presParOf" srcId="{CD9ED678-B80B-4F47-8280-83AE50219DAD}" destId="{C3886888-C6A6-41ED-B5DB-E8D49385A81E}" srcOrd="1" destOrd="0" presId="urn:microsoft.com/office/officeart/2005/8/layout/lProcess3"/>
    <dgm:cxn modelId="{249C5F41-A872-4D06-9319-BD888D6F1A01}" type="presParOf" srcId="{CD9ED678-B80B-4F47-8280-83AE50219DAD}" destId="{2D605AC8-5368-4746-A218-5005766AA462}" srcOrd="2" destOrd="0" presId="urn:microsoft.com/office/officeart/2005/8/layout/lProcess3"/>
    <dgm:cxn modelId="{058967D1-CF6D-45CD-B6DA-C8BE2C90EA46}" type="presParOf" srcId="{CD9ED678-B80B-4F47-8280-83AE50219DAD}" destId="{A101A62F-3109-4D9B-89AD-BF5A7A02120C}" srcOrd="3" destOrd="0" presId="urn:microsoft.com/office/officeart/2005/8/layout/lProcess3"/>
    <dgm:cxn modelId="{4FB812C8-3260-42A9-A547-796E61973C4C}" type="presParOf" srcId="{CD9ED678-B80B-4F47-8280-83AE50219DAD}" destId="{17AA2BCF-0CE4-4A19-A31F-D788D2FB6B12}" srcOrd="4" destOrd="0" presId="urn:microsoft.com/office/officeart/2005/8/layout/lProcess3"/>
    <dgm:cxn modelId="{8FEF1063-33C7-46C5-9747-090460591E6E}" type="presParOf" srcId="{FBB57A6F-257D-46D3-84ED-6AF34B61B286}" destId="{39C102CD-CB62-4334-BD44-0EE06DF6F0B4}" srcOrd="5" destOrd="0" presId="urn:microsoft.com/office/officeart/2005/8/layout/lProcess3"/>
    <dgm:cxn modelId="{75DBF172-B27A-49C2-B7B4-2451CC193307}" type="presParOf" srcId="{FBB57A6F-257D-46D3-84ED-6AF34B61B286}" destId="{1AFCE8FD-F9BA-426D-8843-06772F7D0C9A}" srcOrd="6" destOrd="0" presId="urn:microsoft.com/office/officeart/2005/8/layout/lProcess3"/>
    <dgm:cxn modelId="{C620708B-0E0B-4701-8AB0-E7AD1E00F086}" type="presParOf" srcId="{1AFCE8FD-F9BA-426D-8843-06772F7D0C9A}" destId="{ACD4D7EF-E374-4392-95DC-CB3543220927}" srcOrd="0" destOrd="0" presId="urn:microsoft.com/office/officeart/2005/8/layout/lProcess3"/>
    <dgm:cxn modelId="{D056068A-2764-465D-B3CC-727FD0866380}" type="presParOf" srcId="{1AFCE8FD-F9BA-426D-8843-06772F7D0C9A}" destId="{F7568947-A312-4EF8-AF9B-F7A2D6346179}" srcOrd="1" destOrd="0" presId="urn:microsoft.com/office/officeart/2005/8/layout/lProcess3"/>
    <dgm:cxn modelId="{BBB91B2C-5BC7-4A68-8897-FD521794A7E9}" type="presParOf" srcId="{1AFCE8FD-F9BA-426D-8843-06772F7D0C9A}" destId="{62FE6DB1-7231-4A08-BC8C-F2952FB4E851}" srcOrd="2" destOrd="0" presId="urn:microsoft.com/office/officeart/2005/8/layout/lProcess3"/>
    <dgm:cxn modelId="{1C09509B-7FE2-43C1-9DD4-FB3B9F1AD5A7}" type="presParOf" srcId="{1AFCE8FD-F9BA-426D-8843-06772F7D0C9A}" destId="{C368BDFE-2D36-47BA-B911-1FA514E94524}" srcOrd="3" destOrd="0" presId="urn:microsoft.com/office/officeart/2005/8/layout/lProcess3"/>
    <dgm:cxn modelId="{902A7278-81BE-4B73-BD3E-EFC705049BAB}" type="presParOf" srcId="{1AFCE8FD-F9BA-426D-8843-06772F7D0C9A}" destId="{AF4F2CCF-BAC9-4CF9-93FA-1C5B0B12A3EE}" srcOrd="4" destOrd="0" presId="urn:microsoft.com/office/officeart/2005/8/layout/lProcess3"/>
    <dgm:cxn modelId="{0E66CE30-06A9-4893-B1D7-DB6A30B0A3F0}" type="presParOf" srcId="{FBB57A6F-257D-46D3-84ED-6AF34B61B286}" destId="{DD5D03E6-D6AC-4C1A-BAB5-18FA016D339E}" srcOrd="7" destOrd="0" presId="urn:microsoft.com/office/officeart/2005/8/layout/lProcess3"/>
    <dgm:cxn modelId="{9A2D3BB9-31EE-4203-A0B3-4FE52B240B98}" type="presParOf" srcId="{FBB57A6F-257D-46D3-84ED-6AF34B61B286}" destId="{61F70DED-7E00-4C34-8E46-6226EBC1838F}" srcOrd="8" destOrd="0" presId="urn:microsoft.com/office/officeart/2005/8/layout/lProcess3"/>
    <dgm:cxn modelId="{995CF4FF-5434-41A3-9286-41A1A3BE8421}" type="presParOf" srcId="{61F70DED-7E00-4C34-8E46-6226EBC1838F}" destId="{C8E91F4A-B360-471D-B00E-0047DC434395}" srcOrd="0" destOrd="0" presId="urn:microsoft.com/office/officeart/2005/8/layout/lProcess3"/>
    <dgm:cxn modelId="{36D5BBBF-12AD-4173-9235-B020AF456320}" type="presParOf" srcId="{61F70DED-7E00-4C34-8E46-6226EBC1838F}" destId="{BC7C3643-06AC-4740-891E-C07B9D13D42E}" srcOrd="1" destOrd="0" presId="urn:microsoft.com/office/officeart/2005/8/layout/lProcess3"/>
    <dgm:cxn modelId="{E361366D-BB55-4A8E-BC1A-8A048D91973D}" type="presParOf" srcId="{61F70DED-7E00-4C34-8E46-6226EBC1838F}" destId="{66E93042-B882-47F7-9E77-A8D8659969A0}" srcOrd="2" destOrd="0" presId="urn:microsoft.com/office/officeart/2005/8/layout/lProcess3"/>
    <dgm:cxn modelId="{572EEF3C-EBA5-428E-A03D-99961F9C32AB}" type="presParOf" srcId="{61F70DED-7E00-4C34-8E46-6226EBC1838F}" destId="{FE39765E-D86B-41B8-A32A-E55247C9FAEF}" srcOrd="3" destOrd="0" presId="urn:microsoft.com/office/officeart/2005/8/layout/lProcess3"/>
    <dgm:cxn modelId="{61E796D6-8DF5-406B-8FB5-6F97ECFC2E6D}" type="presParOf" srcId="{61F70DED-7E00-4C34-8E46-6226EBC1838F}" destId="{7A0268CC-67C4-442B-91A3-20343D8C5D6F}" srcOrd="4" destOrd="0" presId="urn:microsoft.com/office/officeart/2005/8/layout/lProcess3"/>
    <dgm:cxn modelId="{7FDFD944-7F9B-4DB5-9A5B-B0FF4DEFEFA0}" type="presParOf" srcId="{FBB57A6F-257D-46D3-84ED-6AF34B61B286}" destId="{7028D302-01C0-43C9-9627-2DD523C84735}" srcOrd="9" destOrd="0" presId="urn:microsoft.com/office/officeart/2005/8/layout/lProcess3"/>
    <dgm:cxn modelId="{6947D4B0-7BBF-499D-A547-61DC0A3FCEED}" type="presParOf" srcId="{FBB57A6F-257D-46D3-84ED-6AF34B61B286}" destId="{6CD80057-BEF3-45F7-B7E6-D4A3E67149A5}" srcOrd="10" destOrd="0" presId="urn:microsoft.com/office/officeart/2005/8/layout/lProcess3"/>
    <dgm:cxn modelId="{6C723DE0-8475-48F0-B545-B831428A6419}" type="presParOf" srcId="{6CD80057-BEF3-45F7-B7E6-D4A3E67149A5}" destId="{3052691B-E7A2-4BB8-99BD-2BF36A635191}" srcOrd="0" destOrd="0" presId="urn:microsoft.com/office/officeart/2005/8/layout/lProcess3"/>
    <dgm:cxn modelId="{3ED3D9E2-A5ED-417B-AFF7-D9C4568E459E}" type="presParOf" srcId="{6CD80057-BEF3-45F7-B7E6-D4A3E67149A5}" destId="{15BD3B97-D02B-4C26-934E-317A19722BC8}" srcOrd="1" destOrd="0" presId="urn:microsoft.com/office/officeart/2005/8/layout/lProcess3"/>
    <dgm:cxn modelId="{56CC85CB-BF29-4D52-B3D3-DDE69BCC18FD}" type="presParOf" srcId="{6CD80057-BEF3-45F7-B7E6-D4A3E67149A5}" destId="{BF4A529C-C88A-4ED2-A791-DE7113363F48}" srcOrd="2" destOrd="0" presId="urn:microsoft.com/office/officeart/2005/8/layout/lProcess3"/>
    <dgm:cxn modelId="{C247CDB4-105A-4791-A297-CB598874DE42}" type="presParOf" srcId="{6CD80057-BEF3-45F7-B7E6-D4A3E67149A5}" destId="{BE7F4DDA-4FB8-45D3-9916-493EED56F7DB}" srcOrd="3" destOrd="0" presId="urn:microsoft.com/office/officeart/2005/8/layout/lProcess3"/>
    <dgm:cxn modelId="{190AC449-B1D2-4E68-AC33-53D59038607A}" type="presParOf" srcId="{6CD80057-BEF3-45F7-B7E6-D4A3E67149A5}" destId="{4B8D1499-C83E-480D-B0F4-91654C198C76}" srcOrd="4" destOrd="0" presId="urn:microsoft.com/office/officeart/2005/8/layout/lProcess3"/>
    <dgm:cxn modelId="{6B805A5B-199B-4A29-9CED-F286C4072D37}" type="presParOf" srcId="{FBB57A6F-257D-46D3-84ED-6AF34B61B286}" destId="{E0EACC28-8484-4E6F-910A-4BF087762EBB}" srcOrd="11" destOrd="0" presId="urn:microsoft.com/office/officeart/2005/8/layout/lProcess3"/>
    <dgm:cxn modelId="{DDE2F429-8034-4AC7-A197-A9C9006C6B8B}" type="presParOf" srcId="{FBB57A6F-257D-46D3-84ED-6AF34B61B286}" destId="{A16C2264-4124-40C9-9388-3C467B8F504F}" srcOrd="12" destOrd="0" presId="urn:microsoft.com/office/officeart/2005/8/layout/lProcess3"/>
    <dgm:cxn modelId="{82B84CAE-F968-4F13-833A-5C87C432792E}" type="presParOf" srcId="{A16C2264-4124-40C9-9388-3C467B8F504F}" destId="{CD165BF6-D7A4-4026-92E1-D56E3A99D937}" srcOrd="0" destOrd="0" presId="urn:microsoft.com/office/officeart/2005/8/layout/lProcess3"/>
    <dgm:cxn modelId="{5C5C0ADD-DE15-4782-AADC-B7DD65683118}" type="presParOf" srcId="{A16C2264-4124-40C9-9388-3C467B8F504F}" destId="{99265633-F4EE-4ABF-A665-E96AC998DED7}" srcOrd="1" destOrd="0" presId="urn:microsoft.com/office/officeart/2005/8/layout/lProcess3"/>
    <dgm:cxn modelId="{3430381E-F267-41D5-BFAF-A472912EA065}" type="presParOf" srcId="{A16C2264-4124-40C9-9388-3C467B8F504F}" destId="{65549365-ECEB-4CC8-AF71-EFCEA3AAE921}" srcOrd="2" destOrd="0" presId="urn:microsoft.com/office/officeart/2005/8/layout/lProcess3"/>
    <dgm:cxn modelId="{4F3002FE-68A6-40A6-823C-F98720B7FBCE}" type="presParOf" srcId="{A16C2264-4124-40C9-9388-3C467B8F504F}" destId="{5C209EED-BAFE-4565-A651-715890DD5FB9}" srcOrd="3" destOrd="0" presId="urn:microsoft.com/office/officeart/2005/8/layout/lProcess3"/>
    <dgm:cxn modelId="{B0922674-D45B-48E2-8068-123EE2EAEFAA}" type="presParOf" srcId="{A16C2264-4124-40C9-9388-3C467B8F504F}" destId="{407DC154-91E1-46A1-8605-85ED01F641E2}"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986A981-A568-45F5-9254-C679CB4FEC54}" type="doc">
      <dgm:prSet loTypeId="urn:microsoft.com/office/officeart/2008/layout/AscendingPictureAccentProcess" loCatId="process" qsTypeId="urn:microsoft.com/office/officeart/2005/8/quickstyle/simple3" qsCatId="simple" csTypeId="urn:microsoft.com/office/officeart/2005/8/colors/accent6_2" csCatId="accent6" phldr="1"/>
      <dgm:spPr/>
    </dgm:pt>
    <dgm:pt modelId="{58C87688-84FC-4B3E-B0EE-716BBE0555AA}">
      <dgm:prSet phldrT="[Text]"/>
      <dgm:spPr>
        <a:solidFill>
          <a:schemeClr val="accent4">
            <a:lumMod val="60000"/>
            <a:lumOff val="40000"/>
          </a:schemeClr>
        </a:solidFill>
      </dgm:spPr>
      <dgm:t>
        <a:bodyPr/>
        <a:lstStyle/>
        <a:p>
          <a:r>
            <a:rPr lang="en-US" dirty="0" smtClean="0"/>
            <a:t>RRB [1976]</a:t>
          </a:r>
          <a:endParaRPr lang="en-US" dirty="0"/>
        </a:p>
      </dgm:t>
    </dgm:pt>
    <dgm:pt modelId="{1B3DAC94-6708-4775-8A08-F84B194E3CBD}" type="parTrans" cxnId="{ABADFE37-6559-4B66-9E56-8EEA79A83D18}">
      <dgm:prSet/>
      <dgm:spPr/>
      <dgm:t>
        <a:bodyPr/>
        <a:lstStyle/>
        <a:p>
          <a:endParaRPr lang="en-US"/>
        </a:p>
      </dgm:t>
    </dgm:pt>
    <dgm:pt modelId="{D5906A73-9635-47BC-84FD-C636C2E211EF}" type="sibTrans" cxnId="{ABADFE37-6559-4B66-9E56-8EEA79A83D18}">
      <dgm:prSet/>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8B11E69-C6ED-4FE9-A936-86FA43BBD526}">
      <dgm:prSet phldrT="[Text]"/>
      <dgm:spPr/>
      <dgm:t>
        <a:bodyPr/>
        <a:lstStyle/>
        <a:p>
          <a:r>
            <a:rPr lang="en-US" dirty="0" smtClean="0"/>
            <a:t>LAB [1996]</a:t>
          </a:r>
          <a:endParaRPr lang="en-US" dirty="0"/>
        </a:p>
      </dgm:t>
    </dgm:pt>
    <dgm:pt modelId="{6ABF5082-5CFF-43AE-A4FF-E2015BBE4E13}" type="parTrans" cxnId="{BC6C86BC-650E-416F-9D15-B14AF005E597}">
      <dgm:prSet/>
      <dgm:spPr/>
      <dgm:t>
        <a:bodyPr/>
        <a:lstStyle/>
        <a:p>
          <a:endParaRPr lang="en-US"/>
        </a:p>
      </dgm:t>
    </dgm:pt>
    <dgm:pt modelId="{BAC84D04-B8EB-43DB-9BEC-FEE8EF4D1FE3}" type="sibTrans" cxnId="{BC6C86BC-650E-416F-9D15-B14AF005E597}">
      <dgm:prSet/>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1AD591D8-32FF-4B0D-904E-877CACCEA1FD}">
      <dgm:prSet phldrT="[Text]"/>
      <dgm:spPr/>
      <dgm:t>
        <a:bodyPr/>
        <a:lstStyle/>
        <a:p>
          <a:r>
            <a:rPr lang="en-US" dirty="0" smtClean="0"/>
            <a:t>Small Finance Banks Payment Banks [2015]</a:t>
          </a:r>
          <a:endParaRPr lang="en-US" dirty="0"/>
        </a:p>
      </dgm:t>
    </dgm:pt>
    <dgm:pt modelId="{7BFDDA0A-ABF2-4D5A-A6FF-621ACA75C9EE}" type="parTrans" cxnId="{A6726F9E-2207-40D1-9338-269B2962D2BA}">
      <dgm:prSet/>
      <dgm:spPr/>
      <dgm:t>
        <a:bodyPr/>
        <a:lstStyle/>
        <a:p>
          <a:endParaRPr lang="en-US"/>
        </a:p>
      </dgm:t>
    </dgm:pt>
    <dgm:pt modelId="{B7AB420A-4D5F-41B9-91F1-4B46A753A525}" type="sibTrans" cxnId="{A6726F9E-2207-40D1-9338-269B2962D2BA}">
      <dgm:prSet/>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D07A882D-5236-4784-8548-ACC8E6F0BD51}">
      <dgm:prSet phldrT="[Text]"/>
      <dgm:spPr/>
      <dgm:t>
        <a:bodyPr/>
        <a:lstStyle/>
        <a:p>
          <a:r>
            <a:rPr lang="en-US" dirty="0" smtClean="0"/>
            <a:t>Wholesale Bank (Proposed)</a:t>
          </a:r>
          <a:endParaRPr lang="en-US" dirty="0"/>
        </a:p>
      </dgm:t>
    </dgm:pt>
    <dgm:pt modelId="{12F420A9-132D-4507-9D04-1CBF86695C16}" type="parTrans" cxnId="{CAFF4102-F955-43D5-BF2E-1FB77DCB882C}">
      <dgm:prSet/>
      <dgm:spPr/>
      <dgm:t>
        <a:bodyPr/>
        <a:lstStyle/>
        <a:p>
          <a:endParaRPr lang="en-US"/>
        </a:p>
      </dgm:t>
    </dgm:pt>
    <dgm:pt modelId="{3ABF910F-4DE1-4533-BD6A-31BE80251126}" type="sibTrans" cxnId="{CAFF4102-F955-43D5-BF2E-1FB77DCB882C}">
      <dgm:prSet/>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37EB75B-1ACD-4E40-9674-B22073DB22EF}" type="pres">
      <dgm:prSet presAssocID="{A986A981-A568-45F5-9254-C679CB4FEC54}" presName="Name0" presStyleCnt="0">
        <dgm:presLayoutVars>
          <dgm:chMax val="7"/>
          <dgm:chPref val="7"/>
          <dgm:dir/>
        </dgm:presLayoutVars>
      </dgm:prSet>
      <dgm:spPr/>
    </dgm:pt>
    <dgm:pt modelId="{72B4D885-4904-4FC2-990B-73715C954FE2}" type="pres">
      <dgm:prSet presAssocID="{A986A981-A568-45F5-9254-C679CB4FEC54}" presName="dot1" presStyleLbl="alignNode1" presStyleIdx="0" presStyleCnt="13"/>
      <dgm:spPr/>
    </dgm:pt>
    <dgm:pt modelId="{DAEBC85B-52A0-41CB-AA30-24BD9D682C77}" type="pres">
      <dgm:prSet presAssocID="{A986A981-A568-45F5-9254-C679CB4FEC54}" presName="dot2" presStyleLbl="alignNode1" presStyleIdx="1" presStyleCnt="13"/>
      <dgm:spPr/>
    </dgm:pt>
    <dgm:pt modelId="{735D4738-B643-42B0-B1C0-F5B23E3168D9}" type="pres">
      <dgm:prSet presAssocID="{A986A981-A568-45F5-9254-C679CB4FEC54}" presName="dot3" presStyleLbl="alignNode1" presStyleIdx="2" presStyleCnt="13"/>
      <dgm:spPr/>
    </dgm:pt>
    <dgm:pt modelId="{CD98568B-769C-4AC0-A0DC-3E85650B5B5F}" type="pres">
      <dgm:prSet presAssocID="{A986A981-A568-45F5-9254-C679CB4FEC54}" presName="dot4" presStyleLbl="alignNode1" presStyleIdx="3" presStyleCnt="13"/>
      <dgm:spPr/>
    </dgm:pt>
    <dgm:pt modelId="{4F3D42BF-9EFC-40BB-844F-FD012CA0EA1C}" type="pres">
      <dgm:prSet presAssocID="{A986A981-A568-45F5-9254-C679CB4FEC54}" presName="dot5" presStyleLbl="alignNode1" presStyleIdx="4" presStyleCnt="13"/>
      <dgm:spPr/>
    </dgm:pt>
    <dgm:pt modelId="{A48BEB70-07CC-4349-8D74-89855455DDFE}" type="pres">
      <dgm:prSet presAssocID="{A986A981-A568-45F5-9254-C679CB4FEC54}" presName="dot6" presStyleLbl="alignNode1" presStyleIdx="5" presStyleCnt="13"/>
      <dgm:spPr/>
    </dgm:pt>
    <dgm:pt modelId="{32D80568-54E8-46B1-9943-CA9BB7D6F013}" type="pres">
      <dgm:prSet presAssocID="{A986A981-A568-45F5-9254-C679CB4FEC54}" presName="dotArrow1" presStyleLbl="alignNode1" presStyleIdx="6" presStyleCnt="13"/>
      <dgm:spPr/>
    </dgm:pt>
    <dgm:pt modelId="{266F1E70-2147-4DA9-8C28-A358C31C4374}" type="pres">
      <dgm:prSet presAssocID="{A986A981-A568-45F5-9254-C679CB4FEC54}" presName="dotArrow2" presStyleLbl="alignNode1" presStyleIdx="7" presStyleCnt="13"/>
      <dgm:spPr/>
    </dgm:pt>
    <dgm:pt modelId="{5259A460-9512-4A33-BBA7-EF0FFE97949B}" type="pres">
      <dgm:prSet presAssocID="{A986A981-A568-45F5-9254-C679CB4FEC54}" presName="dotArrow3" presStyleLbl="alignNode1" presStyleIdx="8" presStyleCnt="13"/>
      <dgm:spPr/>
    </dgm:pt>
    <dgm:pt modelId="{8C0D81A1-26CB-4FF0-A4DD-AB9DEF6623B3}" type="pres">
      <dgm:prSet presAssocID="{A986A981-A568-45F5-9254-C679CB4FEC54}" presName="dotArrow4" presStyleLbl="alignNode1" presStyleIdx="9" presStyleCnt="13"/>
      <dgm:spPr/>
    </dgm:pt>
    <dgm:pt modelId="{A55B6DD7-4E79-43E6-A264-FF4FD892F136}" type="pres">
      <dgm:prSet presAssocID="{A986A981-A568-45F5-9254-C679CB4FEC54}" presName="dotArrow5" presStyleLbl="alignNode1" presStyleIdx="10" presStyleCnt="13"/>
      <dgm:spPr/>
    </dgm:pt>
    <dgm:pt modelId="{3F9B9D8A-4413-4395-B2F5-8CD178BF4E6A}" type="pres">
      <dgm:prSet presAssocID="{A986A981-A568-45F5-9254-C679CB4FEC54}" presName="dotArrow6" presStyleLbl="alignNode1" presStyleIdx="11" presStyleCnt="13"/>
      <dgm:spPr/>
    </dgm:pt>
    <dgm:pt modelId="{172C5FC7-3CF6-4A8D-B792-3DA65ED4B7FD}" type="pres">
      <dgm:prSet presAssocID="{A986A981-A568-45F5-9254-C679CB4FEC54}" presName="dotArrow7" presStyleLbl="alignNode1" presStyleIdx="12" presStyleCnt="13"/>
      <dgm:spPr/>
    </dgm:pt>
    <dgm:pt modelId="{A79BE844-11F1-438B-9175-DCB6CC8ED686}" type="pres">
      <dgm:prSet presAssocID="{58C87688-84FC-4B3E-B0EE-716BBE0555AA}" presName="parTx1" presStyleLbl="node1" presStyleIdx="0" presStyleCnt="4"/>
      <dgm:spPr/>
      <dgm:t>
        <a:bodyPr/>
        <a:lstStyle/>
        <a:p>
          <a:endParaRPr lang="en-US"/>
        </a:p>
      </dgm:t>
    </dgm:pt>
    <dgm:pt modelId="{B5DCC04A-1F87-4413-A662-EEC450BDA587}" type="pres">
      <dgm:prSet presAssocID="{D5906A73-9635-47BC-84FD-C636C2E211EF}" presName="picture1" presStyleCnt="0"/>
      <dgm:spPr/>
    </dgm:pt>
    <dgm:pt modelId="{D03FBEDE-7DF1-4C0D-9554-7DEDB14D5248}" type="pres">
      <dgm:prSet presAssocID="{D5906A73-9635-47BC-84FD-C636C2E211EF}" presName="imageRepeatNode" presStyleLbl="fgImgPlace1" presStyleIdx="0" presStyleCnt="4"/>
      <dgm:spPr/>
      <dgm:t>
        <a:bodyPr/>
        <a:lstStyle/>
        <a:p>
          <a:endParaRPr lang="en-US"/>
        </a:p>
      </dgm:t>
    </dgm:pt>
    <dgm:pt modelId="{87942E02-5FCC-4727-BAD9-1FBE62EC8A9B}" type="pres">
      <dgm:prSet presAssocID="{E8B11E69-C6ED-4FE9-A936-86FA43BBD526}" presName="parTx2" presStyleLbl="node1" presStyleIdx="1" presStyleCnt="4"/>
      <dgm:spPr/>
      <dgm:t>
        <a:bodyPr/>
        <a:lstStyle/>
        <a:p>
          <a:endParaRPr lang="en-US"/>
        </a:p>
      </dgm:t>
    </dgm:pt>
    <dgm:pt modelId="{E3E898B0-7503-437B-B920-710689A1D86D}" type="pres">
      <dgm:prSet presAssocID="{BAC84D04-B8EB-43DB-9BEC-FEE8EF4D1FE3}" presName="picture2" presStyleCnt="0"/>
      <dgm:spPr/>
    </dgm:pt>
    <dgm:pt modelId="{44C3400C-B037-4F5C-B1A5-620D54377A88}" type="pres">
      <dgm:prSet presAssocID="{BAC84D04-B8EB-43DB-9BEC-FEE8EF4D1FE3}" presName="imageRepeatNode" presStyleLbl="fgImgPlace1" presStyleIdx="1" presStyleCnt="4"/>
      <dgm:spPr/>
      <dgm:t>
        <a:bodyPr/>
        <a:lstStyle/>
        <a:p>
          <a:endParaRPr lang="en-US"/>
        </a:p>
      </dgm:t>
    </dgm:pt>
    <dgm:pt modelId="{5F0EDBDC-339A-4ED8-AA7B-524A904BEDE2}" type="pres">
      <dgm:prSet presAssocID="{1AD591D8-32FF-4B0D-904E-877CACCEA1FD}" presName="parTx3" presStyleLbl="node1" presStyleIdx="2" presStyleCnt="4"/>
      <dgm:spPr/>
      <dgm:t>
        <a:bodyPr/>
        <a:lstStyle/>
        <a:p>
          <a:endParaRPr lang="en-US"/>
        </a:p>
      </dgm:t>
    </dgm:pt>
    <dgm:pt modelId="{0A8A0F98-0B98-4F93-8E2F-C65DC1BB539B}" type="pres">
      <dgm:prSet presAssocID="{B7AB420A-4D5F-41B9-91F1-4B46A753A525}" presName="picture3" presStyleCnt="0"/>
      <dgm:spPr/>
    </dgm:pt>
    <dgm:pt modelId="{385BA899-1911-42F2-9D43-7A6C26679AD9}" type="pres">
      <dgm:prSet presAssocID="{B7AB420A-4D5F-41B9-91F1-4B46A753A525}" presName="imageRepeatNode" presStyleLbl="fgImgPlace1" presStyleIdx="2" presStyleCnt="4"/>
      <dgm:spPr/>
      <dgm:t>
        <a:bodyPr/>
        <a:lstStyle/>
        <a:p>
          <a:endParaRPr lang="en-US"/>
        </a:p>
      </dgm:t>
    </dgm:pt>
    <dgm:pt modelId="{37A902DA-3DD7-40E3-880C-6E5C6EDBC771}" type="pres">
      <dgm:prSet presAssocID="{D07A882D-5236-4784-8548-ACC8E6F0BD51}" presName="parTx4" presStyleLbl="node1" presStyleIdx="3" presStyleCnt="4"/>
      <dgm:spPr/>
      <dgm:t>
        <a:bodyPr/>
        <a:lstStyle/>
        <a:p>
          <a:endParaRPr lang="en-US"/>
        </a:p>
      </dgm:t>
    </dgm:pt>
    <dgm:pt modelId="{6944358C-29A3-43CD-BDF2-1257CB3351B0}" type="pres">
      <dgm:prSet presAssocID="{3ABF910F-4DE1-4533-BD6A-31BE80251126}" presName="picture4" presStyleCnt="0"/>
      <dgm:spPr/>
    </dgm:pt>
    <dgm:pt modelId="{77E6AF5C-5DC1-4CBB-89ED-B46608A81851}" type="pres">
      <dgm:prSet presAssocID="{3ABF910F-4DE1-4533-BD6A-31BE80251126}" presName="imageRepeatNode" presStyleLbl="fgImgPlace1" presStyleIdx="3" presStyleCnt="4"/>
      <dgm:spPr/>
      <dgm:t>
        <a:bodyPr/>
        <a:lstStyle/>
        <a:p>
          <a:endParaRPr lang="en-US"/>
        </a:p>
      </dgm:t>
    </dgm:pt>
  </dgm:ptLst>
  <dgm:cxnLst>
    <dgm:cxn modelId="{1491665A-84B9-4263-A001-0CE2CA959289}" type="presOf" srcId="{A986A981-A568-45F5-9254-C679CB4FEC54}" destId="{A37EB75B-1ACD-4E40-9674-B22073DB22EF}" srcOrd="0" destOrd="0" presId="urn:microsoft.com/office/officeart/2008/layout/AscendingPictureAccentProcess"/>
    <dgm:cxn modelId="{CAFF4102-F955-43D5-BF2E-1FB77DCB882C}" srcId="{A986A981-A568-45F5-9254-C679CB4FEC54}" destId="{D07A882D-5236-4784-8548-ACC8E6F0BD51}" srcOrd="3" destOrd="0" parTransId="{12F420A9-132D-4507-9D04-1CBF86695C16}" sibTransId="{3ABF910F-4DE1-4533-BD6A-31BE80251126}"/>
    <dgm:cxn modelId="{0DA70185-77DD-424A-B33F-2AA5C3EF53FF}" type="presOf" srcId="{1AD591D8-32FF-4B0D-904E-877CACCEA1FD}" destId="{5F0EDBDC-339A-4ED8-AA7B-524A904BEDE2}" srcOrd="0" destOrd="0" presId="urn:microsoft.com/office/officeart/2008/layout/AscendingPictureAccentProcess"/>
    <dgm:cxn modelId="{65406117-8672-4E9C-AC40-C602836AF6AC}" type="presOf" srcId="{D5906A73-9635-47BC-84FD-C636C2E211EF}" destId="{D03FBEDE-7DF1-4C0D-9554-7DEDB14D5248}" srcOrd="0" destOrd="0" presId="urn:microsoft.com/office/officeart/2008/layout/AscendingPictureAccentProcess"/>
    <dgm:cxn modelId="{BC6C86BC-650E-416F-9D15-B14AF005E597}" srcId="{A986A981-A568-45F5-9254-C679CB4FEC54}" destId="{E8B11E69-C6ED-4FE9-A936-86FA43BBD526}" srcOrd="1" destOrd="0" parTransId="{6ABF5082-5CFF-43AE-A4FF-E2015BBE4E13}" sibTransId="{BAC84D04-B8EB-43DB-9BEC-FEE8EF4D1FE3}"/>
    <dgm:cxn modelId="{A6726F9E-2207-40D1-9338-269B2962D2BA}" srcId="{A986A981-A568-45F5-9254-C679CB4FEC54}" destId="{1AD591D8-32FF-4B0D-904E-877CACCEA1FD}" srcOrd="2" destOrd="0" parTransId="{7BFDDA0A-ABF2-4D5A-A6FF-621ACA75C9EE}" sibTransId="{B7AB420A-4D5F-41B9-91F1-4B46A753A525}"/>
    <dgm:cxn modelId="{259D250C-90E5-4F41-8D40-BB22F92BB13F}" type="presOf" srcId="{BAC84D04-B8EB-43DB-9BEC-FEE8EF4D1FE3}" destId="{44C3400C-B037-4F5C-B1A5-620D54377A88}" srcOrd="0" destOrd="0" presId="urn:microsoft.com/office/officeart/2008/layout/AscendingPictureAccentProcess"/>
    <dgm:cxn modelId="{6CC2414A-D37D-407F-B188-7DFD354ED4B2}" type="presOf" srcId="{E8B11E69-C6ED-4FE9-A936-86FA43BBD526}" destId="{87942E02-5FCC-4727-BAD9-1FBE62EC8A9B}" srcOrd="0" destOrd="0" presId="urn:microsoft.com/office/officeart/2008/layout/AscendingPictureAccentProcess"/>
    <dgm:cxn modelId="{ABADFE37-6559-4B66-9E56-8EEA79A83D18}" srcId="{A986A981-A568-45F5-9254-C679CB4FEC54}" destId="{58C87688-84FC-4B3E-B0EE-716BBE0555AA}" srcOrd="0" destOrd="0" parTransId="{1B3DAC94-6708-4775-8A08-F84B194E3CBD}" sibTransId="{D5906A73-9635-47BC-84FD-C636C2E211EF}"/>
    <dgm:cxn modelId="{3ECD145D-6DE9-418F-9A70-FAD90BA17E25}" type="presOf" srcId="{3ABF910F-4DE1-4533-BD6A-31BE80251126}" destId="{77E6AF5C-5DC1-4CBB-89ED-B46608A81851}" srcOrd="0" destOrd="0" presId="urn:microsoft.com/office/officeart/2008/layout/AscendingPictureAccentProcess"/>
    <dgm:cxn modelId="{8A8C9260-4E1A-4977-A580-D637C78932E3}" type="presOf" srcId="{D07A882D-5236-4784-8548-ACC8E6F0BD51}" destId="{37A902DA-3DD7-40E3-880C-6E5C6EDBC771}" srcOrd="0" destOrd="0" presId="urn:microsoft.com/office/officeart/2008/layout/AscendingPictureAccentProcess"/>
    <dgm:cxn modelId="{3BF1B1F5-9F99-4C61-A1E6-8C7346107EE9}" type="presOf" srcId="{58C87688-84FC-4B3E-B0EE-716BBE0555AA}" destId="{A79BE844-11F1-438B-9175-DCB6CC8ED686}" srcOrd="0" destOrd="0" presId="urn:microsoft.com/office/officeart/2008/layout/AscendingPictureAccentProcess"/>
    <dgm:cxn modelId="{B4AB431A-1BF9-4DF3-8E8E-322060B47362}" type="presOf" srcId="{B7AB420A-4D5F-41B9-91F1-4B46A753A525}" destId="{385BA899-1911-42F2-9D43-7A6C26679AD9}" srcOrd="0" destOrd="0" presId="urn:microsoft.com/office/officeart/2008/layout/AscendingPictureAccentProcess"/>
    <dgm:cxn modelId="{2271A651-A48A-4C4A-BC52-084A2DA23946}" type="presParOf" srcId="{A37EB75B-1ACD-4E40-9674-B22073DB22EF}" destId="{72B4D885-4904-4FC2-990B-73715C954FE2}" srcOrd="0" destOrd="0" presId="urn:microsoft.com/office/officeart/2008/layout/AscendingPictureAccentProcess"/>
    <dgm:cxn modelId="{2002A41E-AD9B-4493-8806-38177BFBD53F}" type="presParOf" srcId="{A37EB75B-1ACD-4E40-9674-B22073DB22EF}" destId="{DAEBC85B-52A0-41CB-AA30-24BD9D682C77}" srcOrd="1" destOrd="0" presId="urn:microsoft.com/office/officeart/2008/layout/AscendingPictureAccentProcess"/>
    <dgm:cxn modelId="{C1A0566B-3C92-4D24-96BC-F28FC3B9B59B}" type="presParOf" srcId="{A37EB75B-1ACD-4E40-9674-B22073DB22EF}" destId="{735D4738-B643-42B0-B1C0-F5B23E3168D9}" srcOrd="2" destOrd="0" presId="urn:microsoft.com/office/officeart/2008/layout/AscendingPictureAccentProcess"/>
    <dgm:cxn modelId="{E891B064-027E-4D6F-8025-A3F368FB4969}" type="presParOf" srcId="{A37EB75B-1ACD-4E40-9674-B22073DB22EF}" destId="{CD98568B-769C-4AC0-A0DC-3E85650B5B5F}" srcOrd="3" destOrd="0" presId="urn:microsoft.com/office/officeart/2008/layout/AscendingPictureAccentProcess"/>
    <dgm:cxn modelId="{9CD30599-4E83-476A-906A-5C0073B7AC6D}" type="presParOf" srcId="{A37EB75B-1ACD-4E40-9674-B22073DB22EF}" destId="{4F3D42BF-9EFC-40BB-844F-FD012CA0EA1C}" srcOrd="4" destOrd="0" presId="urn:microsoft.com/office/officeart/2008/layout/AscendingPictureAccentProcess"/>
    <dgm:cxn modelId="{281FC70E-E6C4-49BD-82D7-184CE06BCA71}" type="presParOf" srcId="{A37EB75B-1ACD-4E40-9674-B22073DB22EF}" destId="{A48BEB70-07CC-4349-8D74-89855455DDFE}" srcOrd="5" destOrd="0" presId="urn:microsoft.com/office/officeart/2008/layout/AscendingPictureAccentProcess"/>
    <dgm:cxn modelId="{B427AB10-41E6-4B83-B667-0EEDC85E5C8B}" type="presParOf" srcId="{A37EB75B-1ACD-4E40-9674-B22073DB22EF}" destId="{32D80568-54E8-46B1-9943-CA9BB7D6F013}" srcOrd="6" destOrd="0" presId="urn:microsoft.com/office/officeart/2008/layout/AscendingPictureAccentProcess"/>
    <dgm:cxn modelId="{146C31C5-AF1B-427F-93FA-26C59246020F}" type="presParOf" srcId="{A37EB75B-1ACD-4E40-9674-B22073DB22EF}" destId="{266F1E70-2147-4DA9-8C28-A358C31C4374}" srcOrd="7" destOrd="0" presId="urn:microsoft.com/office/officeart/2008/layout/AscendingPictureAccentProcess"/>
    <dgm:cxn modelId="{E37BA2A6-3EA6-4F80-9825-78BB181C5A62}" type="presParOf" srcId="{A37EB75B-1ACD-4E40-9674-B22073DB22EF}" destId="{5259A460-9512-4A33-BBA7-EF0FFE97949B}" srcOrd="8" destOrd="0" presId="urn:microsoft.com/office/officeart/2008/layout/AscendingPictureAccentProcess"/>
    <dgm:cxn modelId="{F3722249-FA5F-45B1-B071-A0166DB67507}" type="presParOf" srcId="{A37EB75B-1ACD-4E40-9674-B22073DB22EF}" destId="{8C0D81A1-26CB-4FF0-A4DD-AB9DEF6623B3}" srcOrd="9" destOrd="0" presId="urn:microsoft.com/office/officeart/2008/layout/AscendingPictureAccentProcess"/>
    <dgm:cxn modelId="{D64734CF-5AA0-4532-AF43-13A04F4D003F}" type="presParOf" srcId="{A37EB75B-1ACD-4E40-9674-B22073DB22EF}" destId="{A55B6DD7-4E79-43E6-A264-FF4FD892F136}" srcOrd="10" destOrd="0" presId="urn:microsoft.com/office/officeart/2008/layout/AscendingPictureAccentProcess"/>
    <dgm:cxn modelId="{EBC783DA-8B7A-4063-B424-855C013A2671}" type="presParOf" srcId="{A37EB75B-1ACD-4E40-9674-B22073DB22EF}" destId="{3F9B9D8A-4413-4395-B2F5-8CD178BF4E6A}" srcOrd="11" destOrd="0" presId="urn:microsoft.com/office/officeart/2008/layout/AscendingPictureAccentProcess"/>
    <dgm:cxn modelId="{A2881006-2E81-4F46-94E2-A7BA73B66FCE}" type="presParOf" srcId="{A37EB75B-1ACD-4E40-9674-B22073DB22EF}" destId="{172C5FC7-3CF6-4A8D-B792-3DA65ED4B7FD}" srcOrd="12" destOrd="0" presId="urn:microsoft.com/office/officeart/2008/layout/AscendingPictureAccentProcess"/>
    <dgm:cxn modelId="{00737C58-AF22-495F-AD8C-E933C488A567}" type="presParOf" srcId="{A37EB75B-1ACD-4E40-9674-B22073DB22EF}" destId="{A79BE844-11F1-438B-9175-DCB6CC8ED686}" srcOrd="13" destOrd="0" presId="urn:microsoft.com/office/officeart/2008/layout/AscendingPictureAccentProcess"/>
    <dgm:cxn modelId="{7818F7CA-A8BA-4FA1-AABF-4BD4065B631D}" type="presParOf" srcId="{A37EB75B-1ACD-4E40-9674-B22073DB22EF}" destId="{B5DCC04A-1F87-4413-A662-EEC450BDA587}" srcOrd="14" destOrd="0" presId="urn:microsoft.com/office/officeart/2008/layout/AscendingPictureAccentProcess"/>
    <dgm:cxn modelId="{07318070-F38F-4B16-840D-1DC625580A8E}" type="presParOf" srcId="{B5DCC04A-1F87-4413-A662-EEC450BDA587}" destId="{D03FBEDE-7DF1-4C0D-9554-7DEDB14D5248}" srcOrd="0" destOrd="0" presId="urn:microsoft.com/office/officeart/2008/layout/AscendingPictureAccentProcess"/>
    <dgm:cxn modelId="{8469E46A-1F46-4C5C-98E8-E8BE8189A547}" type="presParOf" srcId="{A37EB75B-1ACD-4E40-9674-B22073DB22EF}" destId="{87942E02-5FCC-4727-BAD9-1FBE62EC8A9B}" srcOrd="15" destOrd="0" presId="urn:microsoft.com/office/officeart/2008/layout/AscendingPictureAccentProcess"/>
    <dgm:cxn modelId="{1789BFAC-CF09-41C5-B790-1552EA335ABA}" type="presParOf" srcId="{A37EB75B-1ACD-4E40-9674-B22073DB22EF}" destId="{E3E898B0-7503-437B-B920-710689A1D86D}" srcOrd="16" destOrd="0" presId="urn:microsoft.com/office/officeart/2008/layout/AscendingPictureAccentProcess"/>
    <dgm:cxn modelId="{B24E40C7-A241-4537-84A6-56234ABFBB4E}" type="presParOf" srcId="{E3E898B0-7503-437B-B920-710689A1D86D}" destId="{44C3400C-B037-4F5C-B1A5-620D54377A88}" srcOrd="0" destOrd="0" presId="urn:microsoft.com/office/officeart/2008/layout/AscendingPictureAccentProcess"/>
    <dgm:cxn modelId="{CD0D8E31-C05B-478F-BEE1-D640CEC99A34}" type="presParOf" srcId="{A37EB75B-1ACD-4E40-9674-B22073DB22EF}" destId="{5F0EDBDC-339A-4ED8-AA7B-524A904BEDE2}" srcOrd="17" destOrd="0" presId="urn:microsoft.com/office/officeart/2008/layout/AscendingPictureAccentProcess"/>
    <dgm:cxn modelId="{4FB0F7C9-DAC3-4F86-AD2E-01575B023C9A}" type="presParOf" srcId="{A37EB75B-1ACD-4E40-9674-B22073DB22EF}" destId="{0A8A0F98-0B98-4F93-8E2F-C65DC1BB539B}" srcOrd="18" destOrd="0" presId="urn:microsoft.com/office/officeart/2008/layout/AscendingPictureAccentProcess"/>
    <dgm:cxn modelId="{4335C17D-BCE2-4EA4-B093-693D0497B07D}" type="presParOf" srcId="{0A8A0F98-0B98-4F93-8E2F-C65DC1BB539B}" destId="{385BA899-1911-42F2-9D43-7A6C26679AD9}" srcOrd="0" destOrd="0" presId="urn:microsoft.com/office/officeart/2008/layout/AscendingPictureAccentProcess"/>
    <dgm:cxn modelId="{8B4D72D5-D22E-48A7-91E0-E521E1D3BBAC}" type="presParOf" srcId="{A37EB75B-1ACD-4E40-9674-B22073DB22EF}" destId="{37A902DA-3DD7-40E3-880C-6E5C6EDBC771}" srcOrd="19" destOrd="0" presId="urn:microsoft.com/office/officeart/2008/layout/AscendingPictureAccentProcess"/>
    <dgm:cxn modelId="{98C0EA34-36E8-4967-809C-52250A2B22C1}" type="presParOf" srcId="{A37EB75B-1ACD-4E40-9674-B22073DB22EF}" destId="{6944358C-29A3-43CD-BDF2-1257CB3351B0}" srcOrd="20" destOrd="0" presId="urn:microsoft.com/office/officeart/2008/layout/AscendingPictureAccentProcess"/>
    <dgm:cxn modelId="{4E120DD3-8DE5-4BF3-83D1-81D4A0F29471}" type="presParOf" srcId="{6944358C-29A3-43CD-BDF2-1257CB3351B0}" destId="{77E6AF5C-5DC1-4CBB-89ED-B46608A81851}" srcOrd="0" destOrd="0" presId="urn:microsoft.com/office/officeart/2008/layout/AscendingPictureAccent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6689C8-D8D0-43B4-913A-2C928FAC98C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FA779F4-7E17-48EB-A224-31BACEF8B1CF}">
      <dgm:prSet phldrT="[Text]"/>
      <dgm:spPr/>
      <dgm:t>
        <a:bodyPr/>
        <a:lstStyle/>
        <a:p>
          <a:r>
            <a:rPr lang="en-US" dirty="0" smtClean="0"/>
            <a:t>Para</a:t>
          </a:r>
          <a:endParaRPr lang="en-US" dirty="0"/>
        </a:p>
      </dgm:t>
    </dgm:pt>
    <dgm:pt modelId="{A22E9F46-1A55-4473-8EDD-918558BCF2AA}" type="parTrans" cxnId="{2CA917CA-128C-4741-A8F5-98A65E9E1502}">
      <dgm:prSet/>
      <dgm:spPr/>
      <dgm:t>
        <a:bodyPr/>
        <a:lstStyle/>
        <a:p>
          <a:endParaRPr lang="en-US"/>
        </a:p>
      </dgm:t>
    </dgm:pt>
    <dgm:pt modelId="{A2A84178-ED04-4137-BE13-9C6FD3CF8878}" type="sibTrans" cxnId="{2CA917CA-128C-4741-A8F5-98A65E9E1502}">
      <dgm:prSet/>
      <dgm:spPr/>
      <dgm:t>
        <a:bodyPr/>
        <a:lstStyle/>
        <a:p>
          <a:endParaRPr lang="en-US"/>
        </a:p>
      </dgm:t>
    </dgm:pt>
    <dgm:pt modelId="{AF4ED139-A1D2-456F-B33D-76DFDE8C326E}">
      <dgm:prSet phldrT="[Text]"/>
      <dgm:spPr/>
      <dgm:t>
        <a:bodyPr/>
        <a:lstStyle/>
        <a:p>
          <a:r>
            <a:rPr lang="en-US" dirty="0" smtClean="0"/>
            <a:t>CRR</a:t>
          </a:r>
          <a:endParaRPr lang="en-US" dirty="0"/>
        </a:p>
      </dgm:t>
    </dgm:pt>
    <dgm:pt modelId="{F3DFEC12-678A-4CAC-9D9E-86CD2FF811FF}" type="parTrans" cxnId="{4A2F0C1A-4BFD-4866-AE28-40AFB40431BA}">
      <dgm:prSet/>
      <dgm:spPr/>
      <dgm:t>
        <a:bodyPr/>
        <a:lstStyle/>
        <a:p>
          <a:endParaRPr lang="en-US"/>
        </a:p>
      </dgm:t>
    </dgm:pt>
    <dgm:pt modelId="{4EC4B58D-C2A6-46AE-8F3C-F6F3BD9F0765}" type="sibTrans" cxnId="{4A2F0C1A-4BFD-4866-AE28-40AFB40431BA}">
      <dgm:prSet/>
      <dgm:spPr/>
      <dgm:t>
        <a:bodyPr/>
        <a:lstStyle/>
        <a:p>
          <a:endParaRPr lang="en-US"/>
        </a:p>
      </dgm:t>
    </dgm:pt>
    <dgm:pt modelId="{BC58E3EB-B634-4080-95B6-B7517FD9861D}">
      <dgm:prSet phldrT="[Text]"/>
      <dgm:spPr/>
      <dgm:t>
        <a:bodyPr/>
        <a:lstStyle/>
        <a:p>
          <a:r>
            <a:rPr lang="en-US" dirty="0" smtClean="0"/>
            <a:t>Universal</a:t>
          </a:r>
          <a:endParaRPr lang="en-US" dirty="0"/>
        </a:p>
      </dgm:t>
    </dgm:pt>
    <dgm:pt modelId="{5B8F2792-7F99-4594-AF56-FBE9AD2ED1C2}" type="parTrans" cxnId="{6117CF5A-1BEA-43FA-81B6-CA928F58BF95}">
      <dgm:prSet/>
      <dgm:spPr/>
      <dgm:t>
        <a:bodyPr/>
        <a:lstStyle/>
        <a:p>
          <a:endParaRPr lang="en-US"/>
        </a:p>
      </dgm:t>
    </dgm:pt>
    <dgm:pt modelId="{16B0806D-6A08-404D-911F-E5AF9AA99031}" type="sibTrans" cxnId="{6117CF5A-1BEA-43FA-81B6-CA928F58BF95}">
      <dgm:prSet/>
      <dgm:spPr/>
      <dgm:t>
        <a:bodyPr/>
        <a:lstStyle/>
        <a:p>
          <a:endParaRPr lang="en-US"/>
        </a:p>
      </dgm:t>
    </dgm:pt>
    <dgm:pt modelId="{36DD9FB0-9AF9-45A8-B5FF-9BFA1D35CD10}">
      <dgm:prSet phldrT="[Text]"/>
      <dgm:spPr/>
      <dgm:t>
        <a:bodyPr/>
        <a:lstStyle/>
        <a:p>
          <a:r>
            <a:rPr lang="en-US" dirty="0" smtClean="0"/>
            <a:t>Differential-RRB</a:t>
          </a:r>
          <a:endParaRPr lang="en-US" dirty="0"/>
        </a:p>
      </dgm:t>
    </dgm:pt>
    <dgm:pt modelId="{010936D1-6BB1-4216-B292-B1C47889BF4C}" type="parTrans" cxnId="{EAEE42C1-224E-418C-BB58-81E3E24FE0E1}">
      <dgm:prSet/>
      <dgm:spPr/>
      <dgm:t>
        <a:bodyPr/>
        <a:lstStyle/>
        <a:p>
          <a:endParaRPr lang="en-US"/>
        </a:p>
      </dgm:t>
    </dgm:pt>
    <dgm:pt modelId="{F21F68E1-88F3-4046-AB2F-512F0DDFEDEA}" type="sibTrans" cxnId="{EAEE42C1-224E-418C-BB58-81E3E24FE0E1}">
      <dgm:prSet/>
      <dgm:spPr/>
      <dgm:t>
        <a:bodyPr/>
        <a:lstStyle/>
        <a:p>
          <a:endParaRPr lang="en-US"/>
        </a:p>
      </dgm:t>
    </dgm:pt>
    <dgm:pt modelId="{5C435646-AC76-4BC1-B723-8E7A1EB148D5}">
      <dgm:prSet phldrT="[Text]"/>
      <dgm:spPr/>
      <dgm:t>
        <a:bodyPr/>
        <a:lstStyle/>
        <a:p>
          <a:r>
            <a:rPr lang="en-US" dirty="0" smtClean="0"/>
            <a:t>Differential-LAB</a:t>
          </a:r>
          <a:endParaRPr lang="en-US" dirty="0"/>
        </a:p>
      </dgm:t>
    </dgm:pt>
    <dgm:pt modelId="{8719E27A-38DC-49C1-A22C-AE57252A30AB}" type="parTrans" cxnId="{B7FFA56F-44BE-4C88-9D84-C3B5D1185B86}">
      <dgm:prSet/>
      <dgm:spPr/>
      <dgm:t>
        <a:bodyPr/>
        <a:lstStyle/>
        <a:p>
          <a:endParaRPr lang="en-US"/>
        </a:p>
      </dgm:t>
    </dgm:pt>
    <dgm:pt modelId="{C2036214-9452-47E7-9B9D-5EAEFE564A56}" type="sibTrans" cxnId="{B7FFA56F-44BE-4C88-9D84-C3B5D1185B86}">
      <dgm:prSet/>
      <dgm:spPr/>
      <dgm:t>
        <a:bodyPr/>
        <a:lstStyle/>
        <a:p>
          <a:endParaRPr lang="en-US"/>
        </a:p>
      </dgm:t>
    </dgm:pt>
    <dgm:pt modelId="{90922178-60A1-4616-B8F9-3532BF660320}">
      <dgm:prSet phldrT="[Text]"/>
      <dgm:spPr/>
      <dgm:t>
        <a:bodyPr/>
        <a:lstStyle/>
        <a:p>
          <a:r>
            <a:rPr lang="en-US" dirty="0" smtClean="0"/>
            <a:t>SLR</a:t>
          </a:r>
          <a:endParaRPr lang="en-US" dirty="0"/>
        </a:p>
      </dgm:t>
    </dgm:pt>
    <dgm:pt modelId="{43BE032B-B6C5-4309-9974-2723515D8B39}" type="parTrans" cxnId="{60F996FC-CE1C-4A0A-827E-3EF720ED472D}">
      <dgm:prSet/>
      <dgm:spPr/>
      <dgm:t>
        <a:bodyPr/>
        <a:lstStyle/>
        <a:p>
          <a:endParaRPr lang="en-US"/>
        </a:p>
      </dgm:t>
    </dgm:pt>
    <dgm:pt modelId="{82CF296E-4606-4256-908D-E0764A6C0BC2}" type="sibTrans" cxnId="{60F996FC-CE1C-4A0A-827E-3EF720ED472D}">
      <dgm:prSet/>
      <dgm:spPr/>
      <dgm:t>
        <a:bodyPr/>
        <a:lstStyle/>
        <a:p>
          <a:endParaRPr lang="en-US"/>
        </a:p>
      </dgm:t>
    </dgm:pt>
    <dgm:pt modelId="{F1387F55-FDB4-40F5-A401-56AB547DB8A9}">
      <dgm:prSet phldrT="[Text]"/>
      <dgm:spPr/>
      <dgm:t>
        <a:bodyPr/>
        <a:lstStyle/>
        <a:p>
          <a:r>
            <a:rPr lang="en-US" dirty="0" smtClean="0"/>
            <a:t>PSL</a:t>
          </a:r>
          <a:endParaRPr lang="en-US" dirty="0"/>
        </a:p>
      </dgm:t>
    </dgm:pt>
    <dgm:pt modelId="{D216BD70-E7AE-4D77-9035-96CB1CD3DC01}" type="parTrans" cxnId="{5464147F-2E37-4167-A37D-F723E9AD5B07}">
      <dgm:prSet/>
      <dgm:spPr/>
      <dgm:t>
        <a:bodyPr/>
        <a:lstStyle/>
        <a:p>
          <a:endParaRPr lang="en-US"/>
        </a:p>
      </dgm:t>
    </dgm:pt>
    <dgm:pt modelId="{80EE9F47-A4AF-489E-86E5-73728E6EE3F3}" type="sibTrans" cxnId="{5464147F-2E37-4167-A37D-F723E9AD5B07}">
      <dgm:prSet/>
      <dgm:spPr/>
      <dgm:t>
        <a:bodyPr/>
        <a:lstStyle/>
        <a:p>
          <a:endParaRPr lang="en-US"/>
        </a:p>
      </dgm:t>
    </dgm:pt>
    <dgm:pt modelId="{EFF3B5A0-AC33-4A8C-A926-5D9B43F8FE2B}">
      <dgm:prSet phldrT="[Text]"/>
      <dgm:spPr/>
      <dgm:t>
        <a:bodyPr/>
        <a:lstStyle/>
        <a:p>
          <a:r>
            <a:rPr lang="en-US" dirty="0" smtClean="0"/>
            <a:t>Yes</a:t>
          </a:r>
          <a:endParaRPr lang="en-US" dirty="0"/>
        </a:p>
      </dgm:t>
    </dgm:pt>
    <dgm:pt modelId="{E2950A99-A628-4F4B-8D60-646B3C2F9716}" type="parTrans" cxnId="{58CA5B7D-88D4-44E8-B287-470BB1FFA01B}">
      <dgm:prSet/>
      <dgm:spPr/>
      <dgm:t>
        <a:bodyPr/>
        <a:lstStyle/>
        <a:p>
          <a:endParaRPr lang="en-US"/>
        </a:p>
      </dgm:t>
    </dgm:pt>
    <dgm:pt modelId="{0543FD86-312C-4FFA-AF5F-704C496D5AF6}" type="sibTrans" cxnId="{58CA5B7D-88D4-44E8-B287-470BB1FFA01B}">
      <dgm:prSet/>
      <dgm:spPr/>
      <dgm:t>
        <a:bodyPr/>
        <a:lstStyle/>
        <a:p>
          <a:endParaRPr lang="en-US"/>
        </a:p>
      </dgm:t>
    </dgm:pt>
    <dgm:pt modelId="{1F55360B-7DD4-4503-9A2E-0CED255EC727}">
      <dgm:prSet phldrT="[Text]"/>
      <dgm:spPr/>
      <dgm:t>
        <a:bodyPr/>
        <a:lstStyle/>
        <a:p>
          <a:r>
            <a:rPr lang="en-US" dirty="0" smtClean="0"/>
            <a:t>Yes</a:t>
          </a:r>
          <a:endParaRPr lang="en-US" dirty="0"/>
        </a:p>
      </dgm:t>
    </dgm:pt>
    <dgm:pt modelId="{AFA2EFE2-DAF7-453E-8FCB-71D46F3997C9}" type="parTrans" cxnId="{C2DB8015-EA8D-4B82-A97E-4F4D615E1A08}">
      <dgm:prSet/>
      <dgm:spPr/>
      <dgm:t>
        <a:bodyPr/>
        <a:lstStyle/>
        <a:p>
          <a:endParaRPr lang="en-US"/>
        </a:p>
      </dgm:t>
    </dgm:pt>
    <dgm:pt modelId="{569C5F88-CEF9-4340-8EB0-3DD24E4EBAD2}" type="sibTrans" cxnId="{C2DB8015-EA8D-4B82-A97E-4F4D615E1A08}">
      <dgm:prSet/>
      <dgm:spPr/>
      <dgm:t>
        <a:bodyPr/>
        <a:lstStyle/>
        <a:p>
          <a:endParaRPr lang="en-US"/>
        </a:p>
      </dgm:t>
    </dgm:pt>
    <dgm:pt modelId="{5F4256F3-BC94-45EE-9727-129F0DB5E74D}">
      <dgm:prSet phldrT="[Text]"/>
      <dgm:spPr>
        <a:solidFill>
          <a:srgbClr val="7030A0"/>
        </a:solidFill>
      </dgm:spPr>
      <dgm:t>
        <a:bodyPr/>
        <a:lstStyle/>
        <a:p>
          <a:r>
            <a:rPr lang="en-US" dirty="0" smtClean="0"/>
            <a:t>40%</a:t>
          </a:r>
          <a:endParaRPr lang="en-US" dirty="0"/>
        </a:p>
      </dgm:t>
    </dgm:pt>
    <dgm:pt modelId="{FAB1DEDA-DE2F-414E-9B64-21AD80184727}" type="parTrans" cxnId="{F4AAB5A0-387D-4290-9AE2-AFAF3C512105}">
      <dgm:prSet/>
      <dgm:spPr/>
      <dgm:t>
        <a:bodyPr/>
        <a:lstStyle/>
        <a:p>
          <a:endParaRPr lang="en-US"/>
        </a:p>
      </dgm:t>
    </dgm:pt>
    <dgm:pt modelId="{5BE87C07-555F-4933-B4D0-809BDF334AC3}" type="sibTrans" cxnId="{F4AAB5A0-387D-4290-9AE2-AFAF3C512105}">
      <dgm:prSet/>
      <dgm:spPr/>
      <dgm:t>
        <a:bodyPr/>
        <a:lstStyle/>
        <a:p>
          <a:endParaRPr lang="en-US"/>
        </a:p>
      </dgm:t>
    </dgm:pt>
    <dgm:pt modelId="{F8E9C91E-C4E6-480D-9CF6-5467750BFC30}">
      <dgm:prSet phldrT="[Text]"/>
      <dgm:spPr>
        <a:solidFill>
          <a:schemeClr val="tx2">
            <a:lumMod val="50000"/>
          </a:schemeClr>
        </a:solidFill>
      </dgm:spPr>
      <dgm:t>
        <a:bodyPr/>
        <a:lstStyle/>
        <a:p>
          <a:r>
            <a:rPr lang="en-US" dirty="0" smtClean="0"/>
            <a:t>Yes</a:t>
          </a:r>
          <a:endParaRPr lang="en-US" dirty="0"/>
        </a:p>
      </dgm:t>
    </dgm:pt>
    <dgm:pt modelId="{D1D47759-D61B-465F-BCE1-8EE69950C3E1}" type="parTrans" cxnId="{89D5B279-B8C8-47D0-8537-617418E68E7B}">
      <dgm:prSet/>
      <dgm:spPr/>
      <dgm:t>
        <a:bodyPr/>
        <a:lstStyle/>
        <a:p>
          <a:endParaRPr lang="en-US"/>
        </a:p>
      </dgm:t>
    </dgm:pt>
    <dgm:pt modelId="{4793AD61-5453-4044-90DC-99C85350B2B5}" type="sibTrans" cxnId="{89D5B279-B8C8-47D0-8537-617418E68E7B}">
      <dgm:prSet/>
      <dgm:spPr/>
      <dgm:t>
        <a:bodyPr/>
        <a:lstStyle/>
        <a:p>
          <a:endParaRPr lang="en-US"/>
        </a:p>
      </dgm:t>
    </dgm:pt>
    <dgm:pt modelId="{6A0F7E33-C1C9-496B-ABF4-CBC01943A728}">
      <dgm:prSet phldrT="[Text]"/>
      <dgm:spPr>
        <a:solidFill>
          <a:schemeClr val="tx2">
            <a:lumMod val="50000"/>
          </a:schemeClr>
        </a:solidFill>
      </dgm:spPr>
      <dgm:t>
        <a:bodyPr/>
        <a:lstStyle/>
        <a:p>
          <a:r>
            <a:rPr lang="en-US" dirty="0" smtClean="0"/>
            <a:t>Yes</a:t>
          </a:r>
          <a:endParaRPr lang="en-US" dirty="0"/>
        </a:p>
      </dgm:t>
    </dgm:pt>
    <dgm:pt modelId="{7B285636-700D-49FA-A748-59CB696357FE}" type="parTrans" cxnId="{DB46DD35-63DC-4E30-AEEE-CF746827E100}">
      <dgm:prSet/>
      <dgm:spPr/>
      <dgm:t>
        <a:bodyPr/>
        <a:lstStyle/>
        <a:p>
          <a:endParaRPr lang="en-US"/>
        </a:p>
      </dgm:t>
    </dgm:pt>
    <dgm:pt modelId="{472BABEA-BEDD-48CF-A00E-6FA492F330A0}" type="sibTrans" cxnId="{DB46DD35-63DC-4E30-AEEE-CF746827E100}">
      <dgm:prSet/>
      <dgm:spPr/>
      <dgm:t>
        <a:bodyPr/>
        <a:lstStyle/>
        <a:p>
          <a:endParaRPr lang="en-US"/>
        </a:p>
      </dgm:t>
    </dgm:pt>
    <dgm:pt modelId="{041C3AA8-A269-4B0A-BF8F-B289155CBA3C}">
      <dgm:prSet phldrT="[Text]"/>
      <dgm:spPr/>
      <dgm:t>
        <a:bodyPr/>
        <a:lstStyle/>
        <a:p>
          <a:r>
            <a:rPr lang="en-US" dirty="0" smtClean="0"/>
            <a:t>75%</a:t>
          </a:r>
          <a:endParaRPr lang="en-US" dirty="0"/>
        </a:p>
      </dgm:t>
    </dgm:pt>
    <dgm:pt modelId="{3F5CE0DF-80CD-4713-A3FA-0057DFDC394A}" type="parTrans" cxnId="{4621B65C-1E6A-4C5A-A7F4-38F8AB30A03C}">
      <dgm:prSet/>
      <dgm:spPr/>
      <dgm:t>
        <a:bodyPr/>
        <a:lstStyle/>
        <a:p>
          <a:endParaRPr lang="en-US"/>
        </a:p>
      </dgm:t>
    </dgm:pt>
    <dgm:pt modelId="{921844FB-3567-4847-8DFB-40C3A1C42C26}" type="sibTrans" cxnId="{4621B65C-1E6A-4C5A-A7F4-38F8AB30A03C}">
      <dgm:prSet/>
      <dgm:spPr/>
      <dgm:t>
        <a:bodyPr/>
        <a:lstStyle/>
        <a:p>
          <a:endParaRPr lang="en-US"/>
        </a:p>
      </dgm:t>
    </dgm:pt>
    <dgm:pt modelId="{76CA35DA-78D2-4607-A953-07028B53EC84}">
      <dgm:prSet phldrT="[Text]"/>
      <dgm:spPr>
        <a:solidFill>
          <a:schemeClr val="tx2">
            <a:lumMod val="50000"/>
          </a:schemeClr>
        </a:solidFill>
      </dgm:spPr>
      <dgm:t>
        <a:bodyPr/>
        <a:lstStyle/>
        <a:p>
          <a:r>
            <a:rPr lang="en-US" dirty="0" smtClean="0"/>
            <a:t>Yes-RRB</a:t>
          </a:r>
          <a:endParaRPr lang="en-US" dirty="0"/>
        </a:p>
      </dgm:t>
    </dgm:pt>
    <dgm:pt modelId="{9179DE17-A058-4BB0-86E1-4D54990F162E}" type="parTrans" cxnId="{8B8CCDE9-8158-4BAB-93D0-F7AA10056C75}">
      <dgm:prSet/>
      <dgm:spPr/>
      <dgm:t>
        <a:bodyPr/>
        <a:lstStyle/>
        <a:p>
          <a:endParaRPr lang="en-US"/>
        </a:p>
      </dgm:t>
    </dgm:pt>
    <dgm:pt modelId="{083DD48E-2A65-4FE2-A6BD-2CB13EE012B4}" type="sibTrans" cxnId="{8B8CCDE9-8158-4BAB-93D0-F7AA10056C75}">
      <dgm:prSet/>
      <dgm:spPr/>
      <dgm:t>
        <a:bodyPr/>
        <a:lstStyle/>
        <a:p>
          <a:endParaRPr lang="en-US"/>
        </a:p>
      </dgm:t>
    </dgm:pt>
    <dgm:pt modelId="{EA451076-7006-43EC-B556-76856C40D45B}">
      <dgm:prSet phldrT="[Text]"/>
      <dgm:spPr>
        <a:solidFill>
          <a:schemeClr val="tx2">
            <a:lumMod val="50000"/>
          </a:schemeClr>
        </a:solidFill>
      </dgm:spPr>
      <dgm:t>
        <a:bodyPr/>
        <a:lstStyle/>
        <a:p>
          <a:r>
            <a:rPr lang="en-US" dirty="0" smtClean="0"/>
            <a:t>Yes-RRB</a:t>
          </a:r>
          <a:endParaRPr lang="en-US" dirty="0"/>
        </a:p>
      </dgm:t>
    </dgm:pt>
    <dgm:pt modelId="{A442A612-9E7B-439D-B705-3044395015D8}" type="parTrans" cxnId="{07469CA1-6FFE-48C2-88B4-655E9F82F575}">
      <dgm:prSet/>
      <dgm:spPr/>
      <dgm:t>
        <a:bodyPr/>
        <a:lstStyle/>
        <a:p>
          <a:endParaRPr lang="en-US"/>
        </a:p>
      </dgm:t>
    </dgm:pt>
    <dgm:pt modelId="{1EA79470-6FE4-4DB4-AE7A-AD3CE1153CE0}" type="sibTrans" cxnId="{07469CA1-6FFE-48C2-88B4-655E9F82F575}">
      <dgm:prSet/>
      <dgm:spPr/>
      <dgm:t>
        <a:bodyPr/>
        <a:lstStyle/>
        <a:p>
          <a:endParaRPr lang="en-US"/>
        </a:p>
      </dgm:t>
    </dgm:pt>
    <dgm:pt modelId="{F1BAB67D-51A1-40B9-92D6-3E9E20DF935B}">
      <dgm:prSet phldrT="[Text]"/>
      <dgm:spPr>
        <a:solidFill>
          <a:srgbClr val="7030A0"/>
        </a:solidFill>
      </dgm:spPr>
      <dgm:t>
        <a:bodyPr/>
        <a:lstStyle/>
        <a:p>
          <a:r>
            <a:rPr lang="en-US" dirty="0" smtClean="0"/>
            <a:t>40%</a:t>
          </a:r>
          <a:endParaRPr lang="en-US" dirty="0"/>
        </a:p>
      </dgm:t>
    </dgm:pt>
    <dgm:pt modelId="{8D9AFDDF-07EB-47F7-AD8C-690768C76F11}" type="parTrans" cxnId="{67EBB492-6CC7-487B-9232-F14D543C048A}">
      <dgm:prSet/>
      <dgm:spPr/>
      <dgm:t>
        <a:bodyPr/>
        <a:lstStyle/>
        <a:p>
          <a:endParaRPr lang="en-US"/>
        </a:p>
      </dgm:t>
    </dgm:pt>
    <dgm:pt modelId="{43DB8261-3655-4E3C-9ECC-90DBDB129F05}" type="sibTrans" cxnId="{67EBB492-6CC7-487B-9232-F14D543C048A}">
      <dgm:prSet/>
      <dgm:spPr/>
      <dgm:t>
        <a:bodyPr/>
        <a:lstStyle/>
        <a:p>
          <a:endParaRPr lang="en-US"/>
        </a:p>
      </dgm:t>
    </dgm:pt>
    <dgm:pt modelId="{937B0D7C-7DDA-4B0D-8095-0AA18CC7B35A}">
      <dgm:prSet phldrT="[Text]"/>
      <dgm:spPr/>
      <dgm:t>
        <a:bodyPr/>
        <a:lstStyle/>
        <a:p>
          <a:r>
            <a:rPr lang="en-US" dirty="0" smtClean="0"/>
            <a:t>Branch</a:t>
          </a:r>
          <a:endParaRPr lang="en-US" dirty="0"/>
        </a:p>
      </dgm:t>
    </dgm:pt>
    <dgm:pt modelId="{77A66848-D8D4-4898-8D9E-E398F11C9A69}" type="parTrans" cxnId="{5FD5819B-9D97-4512-9123-2BCA7E7CE05F}">
      <dgm:prSet/>
      <dgm:spPr/>
      <dgm:t>
        <a:bodyPr/>
        <a:lstStyle/>
        <a:p>
          <a:endParaRPr lang="en-US"/>
        </a:p>
      </dgm:t>
    </dgm:pt>
    <dgm:pt modelId="{4B3151D4-7BD5-4E07-A33E-2C48D998C8F9}" type="sibTrans" cxnId="{5FD5819B-9D97-4512-9123-2BCA7E7CE05F}">
      <dgm:prSet/>
      <dgm:spPr/>
      <dgm:t>
        <a:bodyPr/>
        <a:lstStyle/>
        <a:p>
          <a:endParaRPr lang="en-US"/>
        </a:p>
      </dgm:t>
    </dgm:pt>
    <dgm:pt modelId="{9CC9CBCC-2D22-4512-9797-4DC725A368D0}">
      <dgm:prSet phldrT="[Text]"/>
      <dgm:spPr>
        <a:solidFill>
          <a:srgbClr val="FF0000"/>
        </a:solidFill>
      </dgm:spPr>
      <dgm:t>
        <a:bodyPr/>
        <a:lstStyle/>
        <a:p>
          <a:r>
            <a:rPr lang="en-US" dirty="0" smtClean="0"/>
            <a:t>3 district</a:t>
          </a:r>
          <a:endParaRPr lang="en-US" dirty="0"/>
        </a:p>
      </dgm:t>
    </dgm:pt>
    <dgm:pt modelId="{C85A669B-F74D-4992-8F70-57511FBEDBCE}" type="parTrans" cxnId="{2BACF464-349D-400D-8CE2-3D1E7CCB6EAA}">
      <dgm:prSet/>
      <dgm:spPr/>
      <dgm:t>
        <a:bodyPr/>
        <a:lstStyle/>
        <a:p>
          <a:endParaRPr lang="en-US"/>
        </a:p>
      </dgm:t>
    </dgm:pt>
    <dgm:pt modelId="{FA4DE47A-5311-420D-B668-0523A22DC28B}" type="sibTrans" cxnId="{2BACF464-349D-400D-8CE2-3D1E7CCB6EAA}">
      <dgm:prSet/>
      <dgm:spPr/>
      <dgm:t>
        <a:bodyPr/>
        <a:lstStyle/>
        <a:p>
          <a:endParaRPr lang="en-US"/>
        </a:p>
      </dgm:t>
    </dgm:pt>
    <dgm:pt modelId="{EB4301C5-6ABC-4319-8FEE-AD1965B50962}">
      <dgm:prSet phldrT="[Text]"/>
      <dgm:spPr/>
      <dgm:t>
        <a:bodyPr/>
        <a:lstStyle/>
        <a:p>
          <a:r>
            <a:rPr lang="en-US" dirty="0" smtClean="0"/>
            <a:t>everywhere</a:t>
          </a:r>
          <a:endParaRPr lang="en-US" dirty="0"/>
        </a:p>
      </dgm:t>
    </dgm:pt>
    <dgm:pt modelId="{9EA208CD-4A62-495D-9A06-4AFAB90FB975}" type="parTrans" cxnId="{C172B1DA-A98A-420C-8976-DB7A10C40926}">
      <dgm:prSet/>
      <dgm:spPr/>
      <dgm:t>
        <a:bodyPr/>
        <a:lstStyle/>
        <a:p>
          <a:endParaRPr lang="en-US"/>
        </a:p>
      </dgm:t>
    </dgm:pt>
    <dgm:pt modelId="{630623A5-474C-4C71-8DD7-EB5780329A6E}" type="sibTrans" cxnId="{C172B1DA-A98A-420C-8976-DB7A10C40926}">
      <dgm:prSet/>
      <dgm:spPr/>
      <dgm:t>
        <a:bodyPr/>
        <a:lstStyle/>
        <a:p>
          <a:endParaRPr lang="en-US"/>
        </a:p>
      </dgm:t>
    </dgm:pt>
    <dgm:pt modelId="{C055696E-E596-4514-9AE2-7185FF5FE150}">
      <dgm:prSet phldrT="[Text]"/>
      <dgm:spPr/>
      <dgm:t>
        <a:bodyPr/>
        <a:lstStyle/>
        <a:p>
          <a:r>
            <a:rPr lang="en-US" dirty="0" smtClean="0"/>
            <a:t>Few district</a:t>
          </a:r>
          <a:endParaRPr lang="en-US" dirty="0"/>
        </a:p>
      </dgm:t>
    </dgm:pt>
    <dgm:pt modelId="{2D42B102-54EA-4A7C-9D7A-B001BED53C4C}" type="parTrans" cxnId="{F2BF3D85-2AD6-4BFF-AF8E-BB0558ABDF60}">
      <dgm:prSet/>
      <dgm:spPr/>
      <dgm:t>
        <a:bodyPr/>
        <a:lstStyle/>
        <a:p>
          <a:endParaRPr lang="en-US"/>
        </a:p>
      </dgm:t>
    </dgm:pt>
    <dgm:pt modelId="{31749F7F-2084-48D2-9AF8-F2AF3FEEAFBB}" type="sibTrans" cxnId="{F2BF3D85-2AD6-4BFF-AF8E-BB0558ABDF60}">
      <dgm:prSet/>
      <dgm:spPr/>
      <dgm:t>
        <a:bodyPr/>
        <a:lstStyle/>
        <a:p>
          <a:endParaRPr lang="en-US"/>
        </a:p>
      </dgm:t>
    </dgm:pt>
    <dgm:pt modelId="{12E0FA89-AC3C-46FC-8053-24BB4F6016AC}" type="pres">
      <dgm:prSet presAssocID="{406689C8-D8D0-43B4-913A-2C928FAC98C8}" presName="theList" presStyleCnt="0">
        <dgm:presLayoutVars>
          <dgm:dir/>
          <dgm:animLvl val="lvl"/>
          <dgm:resizeHandles val="exact"/>
        </dgm:presLayoutVars>
      </dgm:prSet>
      <dgm:spPr/>
      <dgm:t>
        <a:bodyPr/>
        <a:lstStyle/>
        <a:p>
          <a:endParaRPr lang="en-US"/>
        </a:p>
      </dgm:t>
    </dgm:pt>
    <dgm:pt modelId="{35807B82-EF23-48FF-AA05-5F8A3B926104}" type="pres">
      <dgm:prSet presAssocID="{AFA779F4-7E17-48EB-A224-31BACEF8B1CF}" presName="compNode" presStyleCnt="0"/>
      <dgm:spPr/>
    </dgm:pt>
    <dgm:pt modelId="{BEB3F4B2-D1FF-4A9F-8297-AB4CC60453D5}" type="pres">
      <dgm:prSet presAssocID="{AFA779F4-7E17-48EB-A224-31BACEF8B1CF}" presName="aNode" presStyleLbl="bgShp" presStyleIdx="0" presStyleCnt="4"/>
      <dgm:spPr/>
      <dgm:t>
        <a:bodyPr/>
        <a:lstStyle/>
        <a:p>
          <a:endParaRPr lang="en-US"/>
        </a:p>
      </dgm:t>
    </dgm:pt>
    <dgm:pt modelId="{5CC873B7-5D3A-4B35-B79E-1C47FD1CF0E1}" type="pres">
      <dgm:prSet presAssocID="{AFA779F4-7E17-48EB-A224-31BACEF8B1CF}" presName="textNode" presStyleLbl="bgShp" presStyleIdx="0" presStyleCnt="4"/>
      <dgm:spPr/>
      <dgm:t>
        <a:bodyPr/>
        <a:lstStyle/>
        <a:p>
          <a:endParaRPr lang="en-US"/>
        </a:p>
      </dgm:t>
    </dgm:pt>
    <dgm:pt modelId="{DAA9788F-3EA3-4C7D-9A04-84103D616BE9}" type="pres">
      <dgm:prSet presAssocID="{AFA779F4-7E17-48EB-A224-31BACEF8B1CF}" presName="compChildNode" presStyleCnt="0"/>
      <dgm:spPr/>
    </dgm:pt>
    <dgm:pt modelId="{4334C61F-6A16-4DCE-A470-943217FF3880}" type="pres">
      <dgm:prSet presAssocID="{AFA779F4-7E17-48EB-A224-31BACEF8B1CF}" presName="theInnerList" presStyleCnt="0"/>
      <dgm:spPr/>
    </dgm:pt>
    <dgm:pt modelId="{70BCFE69-39BA-4308-B8E2-317A2C6BCF9B}" type="pres">
      <dgm:prSet presAssocID="{AF4ED139-A1D2-456F-B33D-76DFDE8C326E}" presName="childNode" presStyleLbl="node1" presStyleIdx="0" presStyleCnt="16">
        <dgm:presLayoutVars>
          <dgm:bulletEnabled val="1"/>
        </dgm:presLayoutVars>
      </dgm:prSet>
      <dgm:spPr/>
      <dgm:t>
        <a:bodyPr/>
        <a:lstStyle/>
        <a:p>
          <a:endParaRPr lang="en-US"/>
        </a:p>
      </dgm:t>
    </dgm:pt>
    <dgm:pt modelId="{1152D690-D95D-4411-A13E-8517B3D941E3}" type="pres">
      <dgm:prSet presAssocID="{AF4ED139-A1D2-456F-B33D-76DFDE8C326E}" presName="aSpace2" presStyleCnt="0"/>
      <dgm:spPr/>
    </dgm:pt>
    <dgm:pt modelId="{F041238F-D4F8-43B2-8D56-64F7867ED92A}" type="pres">
      <dgm:prSet presAssocID="{90922178-60A1-4616-B8F9-3532BF660320}" presName="childNode" presStyleLbl="node1" presStyleIdx="1" presStyleCnt="16">
        <dgm:presLayoutVars>
          <dgm:bulletEnabled val="1"/>
        </dgm:presLayoutVars>
      </dgm:prSet>
      <dgm:spPr/>
      <dgm:t>
        <a:bodyPr/>
        <a:lstStyle/>
        <a:p>
          <a:endParaRPr lang="en-US"/>
        </a:p>
      </dgm:t>
    </dgm:pt>
    <dgm:pt modelId="{7BD3A425-7EEF-4A3C-976B-158FF66D69BF}" type="pres">
      <dgm:prSet presAssocID="{90922178-60A1-4616-B8F9-3532BF660320}" presName="aSpace2" presStyleCnt="0"/>
      <dgm:spPr/>
    </dgm:pt>
    <dgm:pt modelId="{8876D930-E79F-4BCF-96E0-51BFB5F6A311}" type="pres">
      <dgm:prSet presAssocID="{F1387F55-FDB4-40F5-A401-56AB547DB8A9}" presName="childNode" presStyleLbl="node1" presStyleIdx="2" presStyleCnt="16">
        <dgm:presLayoutVars>
          <dgm:bulletEnabled val="1"/>
        </dgm:presLayoutVars>
      </dgm:prSet>
      <dgm:spPr/>
      <dgm:t>
        <a:bodyPr/>
        <a:lstStyle/>
        <a:p>
          <a:endParaRPr lang="en-US"/>
        </a:p>
      </dgm:t>
    </dgm:pt>
    <dgm:pt modelId="{5C9E66A8-E628-4080-91F0-51D355DB68F9}" type="pres">
      <dgm:prSet presAssocID="{F1387F55-FDB4-40F5-A401-56AB547DB8A9}" presName="aSpace2" presStyleCnt="0"/>
      <dgm:spPr/>
    </dgm:pt>
    <dgm:pt modelId="{9C71A0E1-D416-4F03-9C6B-6F291B7E1FE4}" type="pres">
      <dgm:prSet presAssocID="{937B0D7C-7DDA-4B0D-8095-0AA18CC7B35A}" presName="childNode" presStyleLbl="node1" presStyleIdx="3" presStyleCnt="16">
        <dgm:presLayoutVars>
          <dgm:bulletEnabled val="1"/>
        </dgm:presLayoutVars>
      </dgm:prSet>
      <dgm:spPr/>
      <dgm:t>
        <a:bodyPr/>
        <a:lstStyle/>
        <a:p>
          <a:endParaRPr lang="en-US"/>
        </a:p>
      </dgm:t>
    </dgm:pt>
    <dgm:pt modelId="{2CC5A2A6-27AE-4561-8886-F5B729CCA20B}" type="pres">
      <dgm:prSet presAssocID="{AFA779F4-7E17-48EB-A224-31BACEF8B1CF}" presName="aSpace" presStyleCnt="0"/>
      <dgm:spPr/>
    </dgm:pt>
    <dgm:pt modelId="{550250E4-755F-4404-A00F-56CC0889D099}" type="pres">
      <dgm:prSet presAssocID="{BC58E3EB-B634-4080-95B6-B7517FD9861D}" presName="compNode" presStyleCnt="0"/>
      <dgm:spPr/>
    </dgm:pt>
    <dgm:pt modelId="{BA2B940F-3C29-4B69-9A87-5B381252A132}" type="pres">
      <dgm:prSet presAssocID="{BC58E3EB-B634-4080-95B6-B7517FD9861D}" presName="aNode" presStyleLbl="bgShp" presStyleIdx="1" presStyleCnt="4"/>
      <dgm:spPr/>
      <dgm:t>
        <a:bodyPr/>
        <a:lstStyle/>
        <a:p>
          <a:endParaRPr lang="en-US"/>
        </a:p>
      </dgm:t>
    </dgm:pt>
    <dgm:pt modelId="{BE9AD3F3-63B6-4A7F-A96A-02FC3B9C639D}" type="pres">
      <dgm:prSet presAssocID="{BC58E3EB-B634-4080-95B6-B7517FD9861D}" presName="textNode" presStyleLbl="bgShp" presStyleIdx="1" presStyleCnt="4"/>
      <dgm:spPr/>
      <dgm:t>
        <a:bodyPr/>
        <a:lstStyle/>
        <a:p>
          <a:endParaRPr lang="en-US"/>
        </a:p>
      </dgm:t>
    </dgm:pt>
    <dgm:pt modelId="{6B9D5AB5-D9DF-44BF-89F7-44DE0DAA6092}" type="pres">
      <dgm:prSet presAssocID="{BC58E3EB-B634-4080-95B6-B7517FD9861D}" presName="compChildNode" presStyleCnt="0"/>
      <dgm:spPr/>
    </dgm:pt>
    <dgm:pt modelId="{68B5A930-5F56-40CB-980A-255350DA6563}" type="pres">
      <dgm:prSet presAssocID="{BC58E3EB-B634-4080-95B6-B7517FD9861D}" presName="theInnerList" presStyleCnt="0"/>
      <dgm:spPr/>
    </dgm:pt>
    <dgm:pt modelId="{D59528F5-CAB6-4120-A5CB-53D8339A36B3}" type="pres">
      <dgm:prSet presAssocID="{EFF3B5A0-AC33-4A8C-A926-5D9B43F8FE2B}" presName="childNode" presStyleLbl="node1" presStyleIdx="4" presStyleCnt="16">
        <dgm:presLayoutVars>
          <dgm:bulletEnabled val="1"/>
        </dgm:presLayoutVars>
      </dgm:prSet>
      <dgm:spPr/>
      <dgm:t>
        <a:bodyPr/>
        <a:lstStyle/>
        <a:p>
          <a:endParaRPr lang="en-US"/>
        </a:p>
      </dgm:t>
    </dgm:pt>
    <dgm:pt modelId="{14EC603A-1395-4B52-B755-788A05E3C9BE}" type="pres">
      <dgm:prSet presAssocID="{EFF3B5A0-AC33-4A8C-A926-5D9B43F8FE2B}" presName="aSpace2" presStyleCnt="0"/>
      <dgm:spPr/>
    </dgm:pt>
    <dgm:pt modelId="{C130BB2B-59A9-48D2-98C6-928887C8A715}" type="pres">
      <dgm:prSet presAssocID="{1F55360B-7DD4-4503-9A2E-0CED255EC727}" presName="childNode" presStyleLbl="node1" presStyleIdx="5" presStyleCnt="16">
        <dgm:presLayoutVars>
          <dgm:bulletEnabled val="1"/>
        </dgm:presLayoutVars>
      </dgm:prSet>
      <dgm:spPr/>
      <dgm:t>
        <a:bodyPr/>
        <a:lstStyle/>
        <a:p>
          <a:endParaRPr lang="en-US"/>
        </a:p>
      </dgm:t>
    </dgm:pt>
    <dgm:pt modelId="{85324BD3-9B92-47E7-A08C-DCCA37D12A68}" type="pres">
      <dgm:prSet presAssocID="{1F55360B-7DD4-4503-9A2E-0CED255EC727}" presName="aSpace2" presStyleCnt="0"/>
      <dgm:spPr/>
    </dgm:pt>
    <dgm:pt modelId="{2DA54F55-ECDE-4EC2-84FD-E176D8DC68F3}" type="pres">
      <dgm:prSet presAssocID="{5F4256F3-BC94-45EE-9727-129F0DB5E74D}" presName="childNode" presStyleLbl="node1" presStyleIdx="6" presStyleCnt="16">
        <dgm:presLayoutVars>
          <dgm:bulletEnabled val="1"/>
        </dgm:presLayoutVars>
      </dgm:prSet>
      <dgm:spPr/>
      <dgm:t>
        <a:bodyPr/>
        <a:lstStyle/>
        <a:p>
          <a:endParaRPr lang="en-US"/>
        </a:p>
      </dgm:t>
    </dgm:pt>
    <dgm:pt modelId="{D0AC8327-2575-4D99-8AB6-E5BAF6B20A0C}" type="pres">
      <dgm:prSet presAssocID="{5F4256F3-BC94-45EE-9727-129F0DB5E74D}" presName="aSpace2" presStyleCnt="0"/>
      <dgm:spPr/>
    </dgm:pt>
    <dgm:pt modelId="{F21A7A5C-A0F1-4EAB-9E15-9AEB1435CD9D}" type="pres">
      <dgm:prSet presAssocID="{EB4301C5-6ABC-4319-8FEE-AD1965B50962}" presName="childNode" presStyleLbl="node1" presStyleIdx="7" presStyleCnt="16">
        <dgm:presLayoutVars>
          <dgm:bulletEnabled val="1"/>
        </dgm:presLayoutVars>
      </dgm:prSet>
      <dgm:spPr/>
      <dgm:t>
        <a:bodyPr/>
        <a:lstStyle/>
        <a:p>
          <a:endParaRPr lang="en-US"/>
        </a:p>
      </dgm:t>
    </dgm:pt>
    <dgm:pt modelId="{F1CE4519-2991-4743-814E-6BF79E9284FF}" type="pres">
      <dgm:prSet presAssocID="{BC58E3EB-B634-4080-95B6-B7517FD9861D}" presName="aSpace" presStyleCnt="0"/>
      <dgm:spPr/>
    </dgm:pt>
    <dgm:pt modelId="{E8D0838B-C503-4B8E-A4B8-33F8C2EC3372}" type="pres">
      <dgm:prSet presAssocID="{36DD9FB0-9AF9-45A8-B5FF-9BFA1D35CD10}" presName="compNode" presStyleCnt="0"/>
      <dgm:spPr/>
    </dgm:pt>
    <dgm:pt modelId="{9481452A-F94C-4326-AAFD-AB46E3DC4790}" type="pres">
      <dgm:prSet presAssocID="{36DD9FB0-9AF9-45A8-B5FF-9BFA1D35CD10}" presName="aNode" presStyleLbl="bgShp" presStyleIdx="2" presStyleCnt="4"/>
      <dgm:spPr/>
      <dgm:t>
        <a:bodyPr/>
        <a:lstStyle/>
        <a:p>
          <a:endParaRPr lang="en-US"/>
        </a:p>
      </dgm:t>
    </dgm:pt>
    <dgm:pt modelId="{674942E9-419F-45C3-8CCE-DD5679D2F0E7}" type="pres">
      <dgm:prSet presAssocID="{36DD9FB0-9AF9-45A8-B5FF-9BFA1D35CD10}" presName="textNode" presStyleLbl="bgShp" presStyleIdx="2" presStyleCnt="4"/>
      <dgm:spPr/>
      <dgm:t>
        <a:bodyPr/>
        <a:lstStyle/>
        <a:p>
          <a:endParaRPr lang="en-US"/>
        </a:p>
      </dgm:t>
    </dgm:pt>
    <dgm:pt modelId="{F4C3952F-D407-4CA5-8317-E71E2C1FC242}" type="pres">
      <dgm:prSet presAssocID="{36DD9FB0-9AF9-45A8-B5FF-9BFA1D35CD10}" presName="compChildNode" presStyleCnt="0"/>
      <dgm:spPr/>
    </dgm:pt>
    <dgm:pt modelId="{FD2D9740-A9D8-436E-A20B-2BAF1B4C83C4}" type="pres">
      <dgm:prSet presAssocID="{36DD9FB0-9AF9-45A8-B5FF-9BFA1D35CD10}" presName="theInnerList" presStyleCnt="0"/>
      <dgm:spPr/>
    </dgm:pt>
    <dgm:pt modelId="{102F26D2-8D34-4F78-8B1B-1728D0608EF6}" type="pres">
      <dgm:prSet presAssocID="{F8E9C91E-C4E6-480D-9CF6-5467750BFC30}" presName="childNode" presStyleLbl="node1" presStyleIdx="8" presStyleCnt="16">
        <dgm:presLayoutVars>
          <dgm:bulletEnabled val="1"/>
        </dgm:presLayoutVars>
      </dgm:prSet>
      <dgm:spPr/>
      <dgm:t>
        <a:bodyPr/>
        <a:lstStyle/>
        <a:p>
          <a:endParaRPr lang="en-US"/>
        </a:p>
      </dgm:t>
    </dgm:pt>
    <dgm:pt modelId="{ED7BED28-CC59-4BEA-9792-17FB09F56779}" type="pres">
      <dgm:prSet presAssocID="{F8E9C91E-C4E6-480D-9CF6-5467750BFC30}" presName="aSpace2" presStyleCnt="0"/>
      <dgm:spPr/>
    </dgm:pt>
    <dgm:pt modelId="{983FBDD2-1F37-4D2B-8D4D-28124E2D0FDF}" type="pres">
      <dgm:prSet presAssocID="{6A0F7E33-C1C9-496B-ABF4-CBC01943A728}" presName="childNode" presStyleLbl="node1" presStyleIdx="9" presStyleCnt="16">
        <dgm:presLayoutVars>
          <dgm:bulletEnabled val="1"/>
        </dgm:presLayoutVars>
      </dgm:prSet>
      <dgm:spPr/>
      <dgm:t>
        <a:bodyPr/>
        <a:lstStyle/>
        <a:p>
          <a:endParaRPr lang="en-US"/>
        </a:p>
      </dgm:t>
    </dgm:pt>
    <dgm:pt modelId="{4095A152-3316-45AB-A28F-1EF9B9380690}" type="pres">
      <dgm:prSet presAssocID="{6A0F7E33-C1C9-496B-ABF4-CBC01943A728}" presName="aSpace2" presStyleCnt="0"/>
      <dgm:spPr/>
    </dgm:pt>
    <dgm:pt modelId="{4E65ED5A-12FD-4E13-B49B-711E79DD40E5}" type="pres">
      <dgm:prSet presAssocID="{041C3AA8-A269-4B0A-BF8F-B289155CBA3C}" presName="childNode" presStyleLbl="node1" presStyleIdx="10" presStyleCnt="16">
        <dgm:presLayoutVars>
          <dgm:bulletEnabled val="1"/>
        </dgm:presLayoutVars>
      </dgm:prSet>
      <dgm:spPr/>
      <dgm:t>
        <a:bodyPr/>
        <a:lstStyle/>
        <a:p>
          <a:endParaRPr lang="en-US"/>
        </a:p>
      </dgm:t>
    </dgm:pt>
    <dgm:pt modelId="{0AB5BADD-2228-42E7-9B0B-B4FC55BA6443}" type="pres">
      <dgm:prSet presAssocID="{041C3AA8-A269-4B0A-BF8F-B289155CBA3C}" presName="aSpace2" presStyleCnt="0"/>
      <dgm:spPr/>
    </dgm:pt>
    <dgm:pt modelId="{9C3F8A6A-A64D-4DAB-8242-168045354BB0}" type="pres">
      <dgm:prSet presAssocID="{C055696E-E596-4514-9AE2-7185FF5FE150}" presName="childNode" presStyleLbl="node1" presStyleIdx="11" presStyleCnt="16">
        <dgm:presLayoutVars>
          <dgm:bulletEnabled val="1"/>
        </dgm:presLayoutVars>
      </dgm:prSet>
      <dgm:spPr/>
      <dgm:t>
        <a:bodyPr/>
        <a:lstStyle/>
        <a:p>
          <a:endParaRPr lang="en-US"/>
        </a:p>
      </dgm:t>
    </dgm:pt>
    <dgm:pt modelId="{9442A949-2E5D-47F9-9806-DCD0A306AF3C}" type="pres">
      <dgm:prSet presAssocID="{36DD9FB0-9AF9-45A8-B5FF-9BFA1D35CD10}" presName="aSpace" presStyleCnt="0"/>
      <dgm:spPr/>
    </dgm:pt>
    <dgm:pt modelId="{7BDA8AFB-B2F6-463A-BDF4-0F70F11C247D}" type="pres">
      <dgm:prSet presAssocID="{5C435646-AC76-4BC1-B723-8E7A1EB148D5}" presName="compNode" presStyleCnt="0"/>
      <dgm:spPr/>
    </dgm:pt>
    <dgm:pt modelId="{C38BED97-4472-4455-BFC6-934DEB6230F0}" type="pres">
      <dgm:prSet presAssocID="{5C435646-AC76-4BC1-B723-8E7A1EB148D5}" presName="aNode" presStyleLbl="bgShp" presStyleIdx="3" presStyleCnt="4"/>
      <dgm:spPr/>
      <dgm:t>
        <a:bodyPr/>
        <a:lstStyle/>
        <a:p>
          <a:endParaRPr lang="en-US"/>
        </a:p>
      </dgm:t>
    </dgm:pt>
    <dgm:pt modelId="{5ACF70D9-6FD8-4E70-B69A-175628A6EB9A}" type="pres">
      <dgm:prSet presAssocID="{5C435646-AC76-4BC1-B723-8E7A1EB148D5}" presName="textNode" presStyleLbl="bgShp" presStyleIdx="3" presStyleCnt="4"/>
      <dgm:spPr/>
      <dgm:t>
        <a:bodyPr/>
        <a:lstStyle/>
        <a:p>
          <a:endParaRPr lang="en-US"/>
        </a:p>
      </dgm:t>
    </dgm:pt>
    <dgm:pt modelId="{A3846C7F-7D51-45DC-9E67-71CAC37DFE52}" type="pres">
      <dgm:prSet presAssocID="{5C435646-AC76-4BC1-B723-8E7A1EB148D5}" presName="compChildNode" presStyleCnt="0"/>
      <dgm:spPr/>
    </dgm:pt>
    <dgm:pt modelId="{63E66E8B-61F9-4141-A21C-F85C14B10E4D}" type="pres">
      <dgm:prSet presAssocID="{5C435646-AC76-4BC1-B723-8E7A1EB148D5}" presName="theInnerList" presStyleCnt="0"/>
      <dgm:spPr/>
    </dgm:pt>
    <dgm:pt modelId="{8F8CBCCC-71A3-4AE4-8BEC-89FFE3DFAD71}" type="pres">
      <dgm:prSet presAssocID="{76CA35DA-78D2-4607-A953-07028B53EC84}" presName="childNode" presStyleLbl="node1" presStyleIdx="12" presStyleCnt="16">
        <dgm:presLayoutVars>
          <dgm:bulletEnabled val="1"/>
        </dgm:presLayoutVars>
      </dgm:prSet>
      <dgm:spPr/>
      <dgm:t>
        <a:bodyPr/>
        <a:lstStyle/>
        <a:p>
          <a:endParaRPr lang="en-US"/>
        </a:p>
      </dgm:t>
    </dgm:pt>
    <dgm:pt modelId="{AD346BA5-510A-40E8-96C6-145AB9AF55CF}" type="pres">
      <dgm:prSet presAssocID="{76CA35DA-78D2-4607-A953-07028B53EC84}" presName="aSpace2" presStyleCnt="0"/>
      <dgm:spPr/>
    </dgm:pt>
    <dgm:pt modelId="{A6434D6B-92A3-4571-8ABB-01A39E873836}" type="pres">
      <dgm:prSet presAssocID="{EA451076-7006-43EC-B556-76856C40D45B}" presName="childNode" presStyleLbl="node1" presStyleIdx="13" presStyleCnt="16">
        <dgm:presLayoutVars>
          <dgm:bulletEnabled val="1"/>
        </dgm:presLayoutVars>
      </dgm:prSet>
      <dgm:spPr/>
      <dgm:t>
        <a:bodyPr/>
        <a:lstStyle/>
        <a:p>
          <a:endParaRPr lang="en-US"/>
        </a:p>
      </dgm:t>
    </dgm:pt>
    <dgm:pt modelId="{5A0D048E-ECAB-4497-9AB7-D577A26CE19A}" type="pres">
      <dgm:prSet presAssocID="{EA451076-7006-43EC-B556-76856C40D45B}" presName="aSpace2" presStyleCnt="0"/>
      <dgm:spPr/>
    </dgm:pt>
    <dgm:pt modelId="{FE5D1F0E-E2FA-4474-A0F5-C1E01029CB48}" type="pres">
      <dgm:prSet presAssocID="{F1BAB67D-51A1-40B9-92D6-3E9E20DF935B}" presName="childNode" presStyleLbl="node1" presStyleIdx="14" presStyleCnt="16">
        <dgm:presLayoutVars>
          <dgm:bulletEnabled val="1"/>
        </dgm:presLayoutVars>
      </dgm:prSet>
      <dgm:spPr/>
      <dgm:t>
        <a:bodyPr/>
        <a:lstStyle/>
        <a:p>
          <a:endParaRPr lang="en-US"/>
        </a:p>
      </dgm:t>
    </dgm:pt>
    <dgm:pt modelId="{D943A471-B30F-475F-A3E5-E59E997098C4}" type="pres">
      <dgm:prSet presAssocID="{F1BAB67D-51A1-40B9-92D6-3E9E20DF935B}" presName="aSpace2" presStyleCnt="0"/>
      <dgm:spPr/>
    </dgm:pt>
    <dgm:pt modelId="{C37C2B28-E1A6-4AF3-AC23-F86EA93D14FC}" type="pres">
      <dgm:prSet presAssocID="{9CC9CBCC-2D22-4512-9797-4DC725A368D0}" presName="childNode" presStyleLbl="node1" presStyleIdx="15" presStyleCnt="16">
        <dgm:presLayoutVars>
          <dgm:bulletEnabled val="1"/>
        </dgm:presLayoutVars>
      </dgm:prSet>
      <dgm:spPr/>
      <dgm:t>
        <a:bodyPr/>
        <a:lstStyle/>
        <a:p>
          <a:endParaRPr lang="en-US"/>
        </a:p>
      </dgm:t>
    </dgm:pt>
  </dgm:ptLst>
  <dgm:cxnLst>
    <dgm:cxn modelId="{847C9218-BD02-4BB8-8387-CFC0FC750819}" type="presOf" srcId="{041C3AA8-A269-4B0A-BF8F-B289155CBA3C}" destId="{4E65ED5A-12FD-4E13-B49B-711E79DD40E5}" srcOrd="0" destOrd="0" presId="urn:microsoft.com/office/officeart/2005/8/layout/lProcess2"/>
    <dgm:cxn modelId="{4621B65C-1E6A-4C5A-A7F4-38F8AB30A03C}" srcId="{36DD9FB0-9AF9-45A8-B5FF-9BFA1D35CD10}" destId="{041C3AA8-A269-4B0A-BF8F-B289155CBA3C}" srcOrd="2" destOrd="0" parTransId="{3F5CE0DF-80CD-4713-A3FA-0057DFDC394A}" sibTransId="{921844FB-3567-4847-8DFB-40C3A1C42C26}"/>
    <dgm:cxn modelId="{5D4310DA-D29E-495D-9E95-27F4E35A7DD3}" type="presOf" srcId="{AF4ED139-A1D2-456F-B33D-76DFDE8C326E}" destId="{70BCFE69-39BA-4308-B8E2-317A2C6BCF9B}" srcOrd="0" destOrd="0" presId="urn:microsoft.com/office/officeart/2005/8/layout/lProcess2"/>
    <dgm:cxn modelId="{270AB8D7-526C-4F41-97B5-1FD7DBE1D57E}" type="presOf" srcId="{36DD9FB0-9AF9-45A8-B5FF-9BFA1D35CD10}" destId="{674942E9-419F-45C3-8CCE-DD5679D2F0E7}" srcOrd="1" destOrd="0" presId="urn:microsoft.com/office/officeart/2005/8/layout/lProcess2"/>
    <dgm:cxn modelId="{91C3D650-1ADB-4AC7-8F55-1A60D6E8851F}" type="presOf" srcId="{AFA779F4-7E17-48EB-A224-31BACEF8B1CF}" destId="{5CC873B7-5D3A-4B35-B79E-1C47FD1CF0E1}" srcOrd="1" destOrd="0" presId="urn:microsoft.com/office/officeart/2005/8/layout/lProcess2"/>
    <dgm:cxn modelId="{2CA917CA-128C-4741-A8F5-98A65E9E1502}" srcId="{406689C8-D8D0-43B4-913A-2C928FAC98C8}" destId="{AFA779F4-7E17-48EB-A224-31BACEF8B1CF}" srcOrd="0" destOrd="0" parTransId="{A22E9F46-1A55-4473-8EDD-918558BCF2AA}" sibTransId="{A2A84178-ED04-4137-BE13-9C6FD3CF8878}"/>
    <dgm:cxn modelId="{6117CF5A-1BEA-43FA-81B6-CA928F58BF95}" srcId="{406689C8-D8D0-43B4-913A-2C928FAC98C8}" destId="{BC58E3EB-B634-4080-95B6-B7517FD9861D}" srcOrd="1" destOrd="0" parTransId="{5B8F2792-7F99-4594-AF56-FBE9AD2ED1C2}" sibTransId="{16B0806D-6A08-404D-911F-E5AF9AA99031}"/>
    <dgm:cxn modelId="{DB0D15A7-1B24-4C20-AD16-BFAB6022F8BC}" type="presOf" srcId="{5C435646-AC76-4BC1-B723-8E7A1EB148D5}" destId="{C38BED97-4472-4455-BFC6-934DEB6230F0}" srcOrd="0" destOrd="0" presId="urn:microsoft.com/office/officeart/2005/8/layout/lProcess2"/>
    <dgm:cxn modelId="{5464147F-2E37-4167-A37D-F723E9AD5B07}" srcId="{AFA779F4-7E17-48EB-A224-31BACEF8B1CF}" destId="{F1387F55-FDB4-40F5-A401-56AB547DB8A9}" srcOrd="2" destOrd="0" parTransId="{D216BD70-E7AE-4D77-9035-96CB1CD3DC01}" sibTransId="{80EE9F47-A4AF-489E-86E5-73728E6EE3F3}"/>
    <dgm:cxn modelId="{3165945C-8E51-4372-BFA8-ED4CCA456394}" type="presOf" srcId="{EFF3B5A0-AC33-4A8C-A926-5D9B43F8FE2B}" destId="{D59528F5-CAB6-4120-A5CB-53D8339A36B3}" srcOrd="0" destOrd="0" presId="urn:microsoft.com/office/officeart/2005/8/layout/lProcess2"/>
    <dgm:cxn modelId="{2CEF1623-5E31-4F50-9473-5E3EAA6FB591}" type="presOf" srcId="{EA451076-7006-43EC-B556-76856C40D45B}" destId="{A6434D6B-92A3-4571-8ABB-01A39E873836}" srcOrd="0" destOrd="0" presId="urn:microsoft.com/office/officeart/2005/8/layout/lProcess2"/>
    <dgm:cxn modelId="{4A2F0C1A-4BFD-4866-AE28-40AFB40431BA}" srcId="{AFA779F4-7E17-48EB-A224-31BACEF8B1CF}" destId="{AF4ED139-A1D2-456F-B33D-76DFDE8C326E}" srcOrd="0" destOrd="0" parTransId="{F3DFEC12-678A-4CAC-9D9E-86CD2FF811FF}" sibTransId="{4EC4B58D-C2A6-46AE-8F3C-F6F3BD9F0765}"/>
    <dgm:cxn modelId="{58CA5B7D-88D4-44E8-B287-470BB1FFA01B}" srcId="{BC58E3EB-B634-4080-95B6-B7517FD9861D}" destId="{EFF3B5A0-AC33-4A8C-A926-5D9B43F8FE2B}" srcOrd="0" destOrd="0" parTransId="{E2950A99-A628-4F4B-8D60-646B3C2F9716}" sibTransId="{0543FD86-312C-4FFA-AF5F-704C496D5AF6}"/>
    <dgm:cxn modelId="{FEB4ED8B-5BF7-4468-9681-27F032AB2DCD}" type="presOf" srcId="{C055696E-E596-4514-9AE2-7185FF5FE150}" destId="{9C3F8A6A-A64D-4DAB-8242-168045354BB0}" srcOrd="0" destOrd="0" presId="urn:microsoft.com/office/officeart/2005/8/layout/lProcess2"/>
    <dgm:cxn modelId="{6A32DE85-85B6-4AFB-A5D0-72271E31D122}" type="presOf" srcId="{6A0F7E33-C1C9-496B-ABF4-CBC01943A728}" destId="{983FBDD2-1F37-4D2B-8D4D-28124E2D0FDF}" srcOrd="0" destOrd="0" presId="urn:microsoft.com/office/officeart/2005/8/layout/lProcess2"/>
    <dgm:cxn modelId="{3A7D6D60-A27D-455F-AB7A-2B3604834CB7}" type="presOf" srcId="{9CC9CBCC-2D22-4512-9797-4DC725A368D0}" destId="{C37C2B28-E1A6-4AF3-AC23-F86EA93D14FC}" srcOrd="0" destOrd="0" presId="urn:microsoft.com/office/officeart/2005/8/layout/lProcess2"/>
    <dgm:cxn modelId="{C172B1DA-A98A-420C-8976-DB7A10C40926}" srcId="{BC58E3EB-B634-4080-95B6-B7517FD9861D}" destId="{EB4301C5-6ABC-4319-8FEE-AD1965B50962}" srcOrd="3" destOrd="0" parTransId="{9EA208CD-4A62-495D-9A06-4AFAB90FB975}" sibTransId="{630623A5-474C-4C71-8DD7-EB5780329A6E}"/>
    <dgm:cxn modelId="{26DBD89B-09BF-4099-B32F-859191277CC5}" type="presOf" srcId="{1F55360B-7DD4-4503-9A2E-0CED255EC727}" destId="{C130BB2B-59A9-48D2-98C6-928887C8A715}" srcOrd="0" destOrd="0" presId="urn:microsoft.com/office/officeart/2005/8/layout/lProcess2"/>
    <dgm:cxn modelId="{E0C66234-258F-49A5-9DD0-FAEC55A461F5}" type="presOf" srcId="{BC58E3EB-B634-4080-95B6-B7517FD9861D}" destId="{BE9AD3F3-63B6-4A7F-A96A-02FC3B9C639D}" srcOrd="1" destOrd="0" presId="urn:microsoft.com/office/officeart/2005/8/layout/lProcess2"/>
    <dgm:cxn modelId="{DB46DD35-63DC-4E30-AEEE-CF746827E100}" srcId="{36DD9FB0-9AF9-45A8-B5FF-9BFA1D35CD10}" destId="{6A0F7E33-C1C9-496B-ABF4-CBC01943A728}" srcOrd="1" destOrd="0" parTransId="{7B285636-700D-49FA-A748-59CB696357FE}" sibTransId="{472BABEA-BEDD-48CF-A00E-6FA492F330A0}"/>
    <dgm:cxn modelId="{E63E859A-FE36-424C-A8B3-F5C6BC676A28}" type="presOf" srcId="{EB4301C5-6ABC-4319-8FEE-AD1965B50962}" destId="{F21A7A5C-A0F1-4EAB-9E15-9AEB1435CD9D}" srcOrd="0" destOrd="0" presId="urn:microsoft.com/office/officeart/2005/8/layout/lProcess2"/>
    <dgm:cxn modelId="{813AFF04-3928-4AEF-B5D9-5FE312E61C18}" type="presOf" srcId="{76CA35DA-78D2-4607-A953-07028B53EC84}" destId="{8F8CBCCC-71A3-4AE4-8BEC-89FFE3DFAD71}" srcOrd="0" destOrd="0" presId="urn:microsoft.com/office/officeart/2005/8/layout/lProcess2"/>
    <dgm:cxn modelId="{3B486390-6363-4DF2-A2EA-D62E998F91A0}" type="presOf" srcId="{F1387F55-FDB4-40F5-A401-56AB547DB8A9}" destId="{8876D930-E79F-4BCF-96E0-51BFB5F6A311}" srcOrd="0" destOrd="0" presId="urn:microsoft.com/office/officeart/2005/8/layout/lProcess2"/>
    <dgm:cxn modelId="{7A5F8061-93D9-46C0-9750-9588ED9E72C9}" type="presOf" srcId="{36DD9FB0-9AF9-45A8-B5FF-9BFA1D35CD10}" destId="{9481452A-F94C-4326-AAFD-AB46E3DC4790}" srcOrd="0" destOrd="0" presId="urn:microsoft.com/office/officeart/2005/8/layout/lProcess2"/>
    <dgm:cxn modelId="{F4AAB5A0-387D-4290-9AE2-AFAF3C512105}" srcId="{BC58E3EB-B634-4080-95B6-B7517FD9861D}" destId="{5F4256F3-BC94-45EE-9727-129F0DB5E74D}" srcOrd="2" destOrd="0" parTransId="{FAB1DEDA-DE2F-414E-9B64-21AD80184727}" sibTransId="{5BE87C07-555F-4933-B4D0-809BDF334AC3}"/>
    <dgm:cxn modelId="{F2BF3D85-2AD6-4BFF-AF8E-BB0558ABDF60}" srcId="{36DD9FB0-9AF9-45A8-B5FF-9BFA1D35CD10}" destId="{C055696E-E596-4514-9AE2-7185FF5FE150}" srcOrd="3" destOrd="0" parTransId="{2D42B102-54EA-4A7C-9D7A-B001BED53C4C}" sibTransId="{31749F7F-2084-48D2-9AF8-F2AF3FEEAFBB}"/>
    <dgm:cxn modelId="{67EBB492-6CC7-487B-9232-F14D543C048A}" srcId="{5C435646-AC76-4BC1-B723-8E7A1EB148D5}" destId="{F1BAB67D-51A1-40B9-92D6-3E9E20DF935B}" srcOrd="2" destOrd="0" parTransId="{8D9AFDDF-07EB-47F7-AD8C-690768C76F11}" sibTransId="{43DB8261-3655-4E3C-9ECC-90DBDB129F05}"/>
    <dgm:cxn modelId="{EAEE42C1-224E-418C-BB58-81E3E24FE0E1}" srcId="{406689C8-D8D0-43B4-913A-2C928FAC98C8}" destId="{36DD9FB0-9AF9-45A8-B5FF-9BFA1D35CD10}" srcOrd="2" destOrd="0" parTransId="{010936D1-6BB1-4216-B292-B1C47889BF4C}" sibTransId="{F21F68E1-88F3-4046-AB2F-512F0DDFEDEA}"/>
    <dgm:cxn modelId="{84ACFD9A-8044-441A-8E5F-F99334FA5D16}" type="presOf" srcId="{F1BAB67D-51A1-40B9-92D6-3E9E20DF935B}" destId="{FE5D1F0E-E2FA-4474-A0F5-C1E01029CB48}" srcOrd="0" destOrd="0" presId="urn:microsoft.com/office/officeart/2005/8/layout/lProcess2"/>
    <dgm:cxn modelId="{07469CA1-6FFE-48C2-88B4-655E9F82F575}" srcId="{5C435646-AC76-4BC1-B723-8E7A1EB148D5}" destId="{EA451076-7006-43EC-B556-76856C40D45B}" srcOrd="1" destOrd="0" parTransId="{A442A612-9E7B-439D-B705-3044395015D8}" sibTransId="{1EA79470-6FE4-4DB4-AE7A-AD3CE1153CE0}"/>
    <dgm:cxn modelId="{C2DB8015-EA8D-4B82-A97E-4F4D615E1A08}" srcId="{BC58E3EB-B634-4080-95B6-B7517FD9861D}" destId="{1F55360B-7DD4-4503-9A2E-0CED255EC727}" srcOrd="1" destOrd="0" parTransId="{AFA2EFE2-DAF7-453E-8FCB-71D46F3997C9}" sibTransId="{569C5F88-CEF9-4340-8EB0-3DD24E4EBAD2}"/>
    <dgm:cxn modelId="{ED06AB10-0F26-4E51-9FC1-BF803939C0BF}" type="presOf" srcId="{5C435646-AC76-4BC1-B723-8E7A1EB148D5}" destId="{5ACF70D9-6FD8-4E70-B69A-175628A6EB9A}" srcOrd="1" destOrd="0" presId="urn:microsoft.com/office/officeart/2005/8/layout/lProcess2"/>
    <dgm:cxn modelId="{8E0CE4CF-DE17-4472-BA00-4B71B0ABD570}" type="presOf" srcId="{406689C8-D8D0-43B4-913A-2C928FAC98C8}" destId="{12E0FA89-AC3C-46FC-8053-24BB4F6016AC}" srcOrd="0" destOrd="0" presId="urn:microsoft.com/office/officeart/2005/8/layout/lProcess2"/>
    <dgm:cxn modelId="{5FD5819B-9D97-4512-9123-2BCA7E7CE05F}" srcId="{AFA779F4-7E17-48EB-A224-31BACEF8B1CF}" destId="{937B0D7C-7DDA-4B0D-8095-0AA18CC7B35A}" srcOrd="3" destOrd="0" parTransId="{77A66848-D8D4-4898-8D9E-E398F11C9A69}" sibTransId="{4B3151D4-7BD5-4E07-A33E-2C48D998C8F9}"/>
    <dgm:cxn modelId="{0C978C99-85D4-4458-AA88-257986C5052A}" type="presOf" srcId="{90922178-60A1-4616-B8F9-3532BF660320}" destId="{F041238F-D4F8-43B2-8D56-64F7867ED92A}" srcOrd="0" destOrd="0" presId="urn:microsoft.com/office/officeart/2005/8/layout/lProcess2"/>
    <dgm:cxn modelId="{4D7F17F5-CC63-4998-8791-B8CE83F004E8}" type="presOf" srcId="{5F4256F3-BC94-45EE-9727-129F0DB5E74D}" destId="{2DA54F55-ECDE-4EC2-84FD-E176D8DC68F3}" srcOrd="0" destOrd="0" presId="urn:microsoft.com/office/officeart/2005/8/layout/lProcess2"/>
    <dgm:cxn modelId="{E144D6E4-A431-45F5-A50C-28E222AC6CAC}" type="presOf" srcId="{F8E9C91E-C4E6-480D-9CF6-5467750BFC30}" destId="{102F26D2-8D34-4F78-8B1B-1728D0608EF6}" srcOrd="0" destOrd="0" presId="urn:microsoft.com/office/officeart/2005/8/layout/lProcess2"/>
    <dgm:cxn modelId="{60F996FC-CE1C-4A0A-827E-3EF720ED472D}" srcId="{AFA779F4-7E17-48EB-A224-31BACEF8B1CF}" destId="{90922178-60A1-4616-B8F9-3532BF660320}" srcOrd="1" destOrd="0" parTransId="{43BE032B-B6C5-4309-9974-2723515D8B39}" sibTransId="{82CF296E-4606-4256-908D-E0764A6C0BC2}"/>
    <dgm:cxn modelId="{8B8CCDE9-8158-4BAB-93D0-F7AA10056C75}" srcId="{5C435646-AC76-4BC1-B723-8E7A1EB148D5}" destId="{76CA35DA-78D2-4607-A953-07028B53EC84}" srcOrd="0" destOrd="0" parTransId="{9179DE17-A058-4BB0-86E1-4D54990F162E}" sibTransId="{083DD48E-2A65-4FE2-A6BD-2CB13EE012B4}"/>
    <dgm:cxn modelId="{89D5B279-B8C8-47D0-8537-617418E68E7B}" srcId="{36DD9FB0-9AF9-45A8-B5FF-9BFA1D35CD10}" destId="{F8E9C91E-C4E6-480D-9CF6-5467750BFC30}" srcOrd="0" destOrd="0" parTransId="{D1D47759-D61B-465F-BCE1-8EE69950C3E1}" sibTransId="{4793AD61-5453-4044-90DC-99C85350B2B5}"/>
    <dgm:cxn modelId="{2267672B-EC57-4462-AE4D-705BB278AB5E}" type="presOf" srcId="{AFA779F4-7E17-48EB-A224-31BACEF8B1CF}" destId="{BEB3F4B2-D1FF-4A9F-8297-AB4CC60453D5}" srcOrd="0" destOrd="0" presId="urn:microsoft.com/office/officeart/2005/8/layout/lProcess2"/>
    <dgm:cxn modelId="{FBDC9BD1-000E-416B-999B-7797E95208D8}" type="presOf" srcId="{937B0D7C-7DDA-4B0D-8095-0AA18CC7B35A}" destId="{9C71A0E1-D416-4F03-9C6B-6F291B7E1FE4}" srcOrd="0" destOrd="0" presId="urn:microsoft.com/office/officeart/2005/8/layout/lProcess2"/>
    <dgm:cxn modelId="{BEDBEB7E-B36D-467F-9AAC-7E640CF38946}" type="presOf" srcId="{BC58E3EB-B634-4080-95B6-B7517FD9861D}" destId="{BA2B940F-3C29-4B69-9A87-5B381252A132}" srcOrd="0" destOrd="0" presId="urn:microsoft.com/office/officeart/2005/8/layout/lProcess2"/>
    <dgm:cxn modelId="{B7FFA56F-44BE-4C88-9D84-C3B5D1185B86}" srcId="{406689C8-D8D0-43B4-913A-2C928FAC98C8}" destId="{5C435646-AC76-4BC1-B723-8E7A1EB148D5}" srcOrd="3" destOrd="0" parTransId="{8719E27A-38DC-49C1-A22C-AE57252A30AB}" sibTransId="{C2036214-9452-47E7-9B9D-5EAEFE564A56}"/>
    <dgm:cxn modelId="{2BACF464-349D-400D-8CE2-3D1E7CCB6EAA}" srcId="{5C435646-AC76-4BC1-B723-8E7A1EB148D5}" destId="{9CC9CBCC-2D22-4512-9797-4DC725A368D0}" srcOrd="3" destOrd="0" parTransId="{C85A669B-F74D-4992-8F70-57511FBEDBCE}" sibTransId="{FA4DE47A-5311-420D-B668-0523A22DC28B}"/>
    <dgm:cxn modelId="{715E6FC5-3E5A-47DF-8E6A-F92FBEAB3F48}" type="presParOf" srcId="{12E0FA89-AC3C-46FC-8053-24BB4F6016AC}" destId="{35807B82-EF23-48FF-AA05-5F8A3B926104}" srcOrd="0" destOrd="0" presId="urn:microsoft.com/office/officeart/2005/8/layout/lProcess2"/>
    <dgm:cxn modelId="{0A31167D-0153-4527-A1CC-AB3DC9D5BB22}" type="presParOf" srcId="{35807B82-EF23-48FF-AA05-5F8A3B926104}" destId="{BEB3F4B2-D1FF-4A9F-8297-AB4CC60453D5}" srcOrd="0" destOrd="0" presId="urn:microsoft.com/office/officeart/2005/8/layout/lProcess2"/>
    <dgm:cxn modelId="{8DC91298-8DF7-4EFF-8F24-D121A70D004E}" type="presParOf" srcId="{35807B82-EF23-48FF-AA05-5F8A3B926104}" destId="{5CC873B7-5D3A-4B35-B79E-1C47FD1CF0E1}" srcOrd="1" destOrd="0" presId="urn:microsoft.com/office/officeart/2005/8/layout/lProcess2"/>
    <dgm:cxn modelId="{ED73E2AD-993E-4439-A469-CD362D90BC1A}" type="presParOf" srcId="{35807B82-EF23-48FF-AA05-5F8A3B926104}" destId="{DAA9788F-3EA3-4C7D-9A04-84103D616BE9}" srcOrd="2" destOrd="0" presId="urn:microsoft.com/office/officeart/2005/8/layout/lProcess2"/>
    <dgm:cxn modelId="{957A0EE8-858C-443E-965F-3DF96F47F17E}" type="presParOf" srcId="{DAA9788F-3EA3-4C7D-9A04-84103D616BE9}" destId="{4334C61F-6A16-4DCE-A470-943217FF3880}" srcOrd="0" destOrd="0" presId="urn:microsoft.com/office/officeart/2005/8/layout/lProcess2"/>
    <dgm:cxn modelId="{469962BE-3C4C-4E51-9FE9-9A953E3C2AFF}" type="presParOf" srcId="{4334C61F-6A16-4DCE-A470-943217FF3880}" destId="{70BCFE69-39BA-4308-B8E2-317A2C6BCF9B}" srcOrd="0" destOrd="0" presId="urn:microsoft.com/office/officeart/2005/8/layout/lProcess2"/>
    <dgm:cxn modelId="{3C4F32C3-8152-459F-A2CD-DBB4B03CC38E}" type="presParOf" srcId="{4334C61F-6A16-4DCE-A470-943217FF3880}" destId="{1152D690-D95D-4411-A13E-8517B3D941E3}" srcOrd="1" destOrd="0" presId="urn:microsoft.com/office/officeart/2005/8/layout/lProcess2"/>
    <dgm:cxn modelId="{A99D546A-E752-4E77-94DE-5E9576C07FFB}" type="presParOf" srcId="{4334C61F-6A16-4DCE-A470-943217FF3880}" destId="{F041238F-D4F8-43B2-8D56-64F7867ED92A}" srcOrd="2" destOrd="0" presId="urn:microsoft.com/office/officeart/2005/8/layout/lProcess2"/>
    <dgm:cxn modelId="{9A3DA9E3-4A38-4AEE-93E1-F6046B1C8401}" type="presParOf" srcId="{4334C61F-6A16-4DCE-A470-943217FF3880}" destId="{7BD3A425-7EEF-4A3C-976B-158FF66D69BF}" srcOrd="3" destOrd="0" presId="urn:microsoft.com/office/officeart/2005/8/layout/lProcess2"/>
    <dgm:cxn modelId="{0F4FECE4-8D61-462D-ADE1-3E2E3DF95AF4}" type="presParOf" srcId="{4334C61F-6A16-4DCE-A470-943217FF3880}" destId="{8876D930-E79F-4BCF-96E0-51BFB5F6A311}" srcOrd="4" destOrd="0" presId="urn:microsoft.com/office/officeart/2005/8/layout/lProcess2"/>
    <dgm:cxn modelId="{7B890D13-6EC2-4586-A8F1-87DCB658BA87}" type="presParOf" srcId="{4334C61F-6A16-4DCE-A470-943217FF3880}" destId="{5C9E66A8-E628-4080-91F0-51D355DB68F9}" srcOrd="5" destOrd="0" presId="urn:microsoft.com/office/officeart/2005/8/layout/lProcess2"/>
    <dgm:cxn modelId="{4B0AC357-4F94-4F8A-AD3C-6526E7909D65}" type="presParOf" srcId="{4334C61F-6A16-4DCE-A470-943217FF3880}" destId="{9C71A0E1-D416-4F03-9C6B-6F291B7E1FE4}" srcOrd="6" destOrd="0" presId="urn:microsoft.com/office/officeart/2005/8/layout/lProcess2"/>
    <dgm:cxn modelId="{AB0BCD32-2895-4A5D-8733-925BCA789D79}" type="presParOf" srcId="{12E0FA89-AC3C-46FC-8053-24BB4F6016AC}" destId="{2CC5A2A6-27AE-4561-8886-F5B729CCA20B}" srcOrd="1" destOrd="0" presId="urn:microsoft.com/office/officeart/2005/8/layout/lProcess2"/>
    <dgm:cxn modelId="{89185B76-27CC-4C77-A129-539543CA4398}" type="presParOf" srcId="{12E0FA89-AC3C-46FC-8053-24BB4F6016AC}" destId="{550250E4-755F-4404-A00F-56CC0889D099}" srcOrd="2" destOrd="0" presId="urn:microsoft.com/office/officeart/2005/8/layout/lProcess2"/>
    <dgm:cxn modelId="{67637EC8-09EA-4D9D-81FC-AC03EDE9D2E2}" type="presParOf" srcId="{550250E4-755F-4404-A00F-56CC0889D099}" destId="{BA2B940F-3C29-4B69-9A87-5B381252A132}" srcOrd="0" destOrd="0" presId="urn:microsoft.com/office/officeart/2005/8/layout/lProcess2"/>
    <dgm:cxn modelId="{948F8263-F399-46E8-8522-0D736EFFAF73}" type="presParOf" srcId="{550250E4-755F-4404-A00F-56CC0889D099}" destId="{BE9AD3F3-63B6-4A7F-A96A-02FC3B9C639D}" srcOrd="1" destOrd="0" presId="urn:microsoft.com/office/officeart/2005/8/layout/lProcess2"/>
    <dgm:cxn modelId="{0F9C21B6-FE28-401D-A18E-AA199DB55801}" type="presParOf" srcId="{550250E4-755F-4404-A00F-56CC0889D099}" destId="{6B9D5AB5-D9DF-44BF-89F7-44DE0DAA6092}" srcOrd="2" destOrd="0" presId="urn:microsoft.com/office/officeart/2005/8/layout/lProcess2"/>
    <dgm:cxn modelId="{158ACB79-09A8-4F18-87EA-8B3A43842271}" type="presParOf" srcId="{6B9D5AB5-D9DF-44BF-89F7-44DE0DAA6092}" destId="{68B5A930-5F56-40CB-980A-255350DA6563}" srcOrd="0" destOrd="0" presId="urn:microsoft.com/office/officeart/2005/8/layout/lProcess2"/>
    <dgm:cxn modelId="{8E046B26-95FC-43A7-B4CC-33F5A377323E}" type="presParOf" srcId="{68B5A930-5F56-40CB-980A-255350DA6563}" destId="{D59528F5-CAB6-4120-A5CB-53D8339A36B3}" srcOrd="0" destOrd="0" presId="urn:microsoft.com/office/officeart/2005/8/layout/lProcess2"/>
    <dgm:cxn modelId="{FC54365D-BA34-4742-B394-A01A8232F8EB}" type="presParOf" srcId="{68B5A930-5F56-40CB-980A-255350DA6563}" destId="{14EC603A-1395-4B52-B755-788A05E3C9BE}" srcOrd="1" destOrd="0" presId="urn:microsoft.com/office/officeart/2005/8/layout/lProcess2"/>
    <dgm:cxn modelId="{9300D490-2FF5-48B1-9175-A10FD34BBDE1}" type="presParOf" srcId="{68B5A930-5F56-40CB-980A-255350DA6563}" destId="{C130BB2B-59A9-48D2-98C6-928887C8A715}" srcOrd="2" destOrd="0" presId="urn:microsoft.com/office/officeart/2005/8/layout/lProcess2"/>
    <dgm:cxn modelId="{C602A223-920B-49E9-8D89-E2E9E7DD7597}" type="presParOf" srcId="{68B5A930-5F56-40CB-980A-255350DA6563}" destId="{85324BD3-9B92-47E7-A08C-DCCA37D12A68}" srcOrd="3" destOrd="0" presId="urn:microsoft.com/office/officeart/2005/8/layout/lProcess2"/>
    <dgm:cxn modelId="{2189EA76-3C5A-41B5-A9FF-2C95A242D653}" type="presParOf" srcId="{68B5A930-5F56-40CB-980A-255350DA6563}" destId="{2DA54F55-ECDE-4EC2-84FD-E176D8DC68F3}" srcOrd="4" destOrd="0" presId="urn:microsoft.com/office/officeart/2005/8/layout/lProcess2"/>
    <dgm:cxn modelId="{72902288-4620-4862-8BC1-5309CB1A35B3}" type="presParOf" srcId="{68B5A930-5F56-40CB-980A-255350DA6563}" destId="{D0AC8327-2575-4D99-8AB6-E5BAF6B20A0C}" srcOrd="5" destOrd="0" presId="urn:microsoft.com/office/officeart/2005/8/layout/lProcess2"/>
    <dgm:cxn modelId="{C2319FAF-B0CA-4D58-9DCF-889547015025}" type="presParOf" srcId="{68B5A930-5F56-40CB-980A-255350DA6563}" destId="{F21A7A5C-A0F1-4EAB-9E15-9AEB1435CD9D}" srcOrd="6" destOrd="0" presId="urn:microsoft.com/office/officeart/2005/8/layout/lProcess2"/>
    <dgm:cxn modelId="{E2C22B30-4592-4B09-BB23-6823D1DE8DF7}" type="presParOf" srcId="{12E0FA89-AC3C-46FC-8053-24BB4F6016AC}" destId="{F1CE4519-2991-4743-814E-6BF79E9284FF}" srcOrd="3" destOrd="0" presId="urn:microsoft.com/office/officeart/2005/8/layout/lProcess2"/>
    <dgm:cxn modelId="{72DD7D56-6B61-4DA4-BAE6-789FFCB913B4}" type="presParOf" srcId="{12E0FA89-AC3C-46FC-8053-24BB4F6016AC}" destId="{E8D0838B-C503-4B8E-A4B8-33F8C2EC3372}" srcOrd="4" destOrd="0" presId="urn:microsoft.com/office/officeart/2005/8/layout/lProcess2"/>
    <dgm:cxn modelId="{E94C6F2B-6347-4950-B415-CB3E615D869B}" type="presParOf" srcId="{E8D0838B-C503-4B8E-A4B8-33F8C2EC3372}" destId="{9481452A-F94C-4326-AAFD-AB46E3DC4790}" srcOrd="0" destOrd="0" presId="urn:microsoft.com/office/officeart/2005/8/layout/lProcess2"/>
    <dgm:cxn modelId="{45AD62FF-183F-4985-812F-2CAA76A67FD3}" type="presParOf" srcId="{E8D0838B-C503-4B8E-A4B8-33F8C2EC3372}" destId="{674942E9-419F-45C3-8CCE-DD5679D2F0E7}" srcOrd="1" destOrd="0" presId="urn:microsoft.com/office/officeart/2005/8/layout/lProcess2"/>
    <dgm:cxn modelId="{3758D21E-F7F9-492A-B011-5304B0AFF4A7}" type="presParOf" srcId="{E8D0838B-C503-4B8E-A4B8-33F8C2EC3372}" destId="{F4C3952F-D407-4CA5-8317-E71E2C1FC242}" srcOrd="2" destOrd="0" presId="urn:microsoft.com/office/officeart/2005/8/layout/lProcess2"/>
    <dgm:cxn modelId="{3790115B-2BBB-4D6B-8F57-1498629735BA}" type="presParOf" srcId="{F4C3952F-D407-4CA5-8317-E71E2C1FC242}" destId="{FD2D9740-A9D8-436E-A20B-2BAF1B4C83C4}" srcOrd="0" destOrd="0" presId="urn:microsoft.com/office/officeart/2005/8/layout/lProcess2"/>
    <dgm:cxn modelId="{BFE6276D-A061-4912-8E5A-EE4D2A143F98}" type="presParOf" srcId="{FD2D9740-A9D8-436E-A20B-2BAF1B4C83C4}" destId="{102F26D2-8D34-4F78-8B1B-1728D0608EF6}" srcOrd="0" destOrd="0" presId="urn:microsoft.com/office/officeart/2005/8/layout/lProcess2"/>
    <dgm:cxn modelId="{EB6AF595-CBCD-47F7-8B2F-ED11D84CBE8D}" type="presParOf" srcId="{FD2D9740-A9D8-436E-A20B-2BAF1B4C83C4}" destId="{ED7BED28-CC59-4BEA-9792-17FB09F56779}" srcOrd="1" destOrd="0" presId="urn:microsoft.com/office/officeart/2005/8/layout/lProcess2"/>
    <dgm:cxn modelId="{F6CC0B63-8E07-4632-8832-B2A86455208B}" type="presParOf" srcId="{FD2D9740-A9D8-436E-A20B-2BAF1B4C83C4}" destId="{983FBDD2-1F37-4D2B-8D4D-28124E2D0FDF}" srcOrd="2" destOrd="0" presId="urn:microsoft.com/office/officeart/2005/8/layout/lProcess2"/>
    <dgm:cxn modelId="{705ABEC2-1138-4181-95BF-E2603325CF97}" type="presParOf" srcId="{FD2D9740-A9D8-436E-A20B-2BAF1B4C83C4}" destId="{4095A152-3316-45AB-A28F-1EF9B9380690}" srcOrd="3" destOrd="0" presId="urn:microsoft.com/office/officeart/2005/8/layout/lProcess2"/>
    <dgm:cxn modelId="{5992A9A4-9B03-4EA3-89C2-79A16A9D338D}" type="presParOf" srcId="{FD2D9740-A9D8-436E-A20B-2BAF1B4C83C4}" destId="{4E65ED5A-12FD-4E13-B49B-711E79DD40E5}" srcOrd="4" destOrd="0" presId="urn:microsoft.com/office/officeart/2005/8/layout/lProcess2"/>
    <dgm:cxn modelId="{523E7CA0-D68C-4401-8F60-1F4AFC38BFD0}" type="presParOf" srcId="{FD2D9740-A9D8-436E-A20B-2BAF1B4C83C4}" destId="{0AB5BADD-2228-42E7-9B0B-B4FC55BA6443}" srcOrd="5" destOrd="0" presId="urn:microsoft.com/office/officeart/2005/8/layout/lProcess2"/>
    <dgm:cxn modelId="{B6EFEA9F-38B3-43FB-B86C-CCDCFAC29340}" type="presParOf" srcId="{FD2D9740-A9D8-436E-A20B-2BAF1B4C83C4}" destId="{9C3F8A6A-A64D-4DAB-8242-168045354BB0}" srcOrd="6" destOrd="0" presId="urn:microsoft.com/office/officeart/2005/8/layout/lProcess2"/>
    <dgm:cxn modelId="{5F375AC3-F734-45FC-8821-9E7602E937E7}" type="presParOf" srcId="{12E0FA89-AC3C-46FC-8053-24BB4F6016AC}" destId="{9442A949-2E5D-47F9-9806-DCD0A306AF3C}" srcOrd="5" destOrd="0" presId="urn:microsoft.com/office/officeart/2005/8/layout/lProcess2"/>
    <dgm:cxn modelId="{D9D55613-06E7-4894-8001-03CE039A2A86}" type="presParOf" srcId="{12E0FA89-AC3C-46FC-8053-24BB4F6016AC}" destId="{7BDA8AFB-B2F6-463A-BDF4-0F70F11C247D}" srcOrd="6" destOrd="0" presId="urn:microsoft.com/office/officeart/2005/8/layout/lProcess2"/>
    <dgm:cxn modelId="{CA5BCB0D-A872-4E5F-8323-E38073169319}" type="presParOf" srcId="{7BDA8AFB-B2F6-463A-BDF4-0F70F11C247D}" destId="{C38BED97-4472-4455-BFC6-934DEB6230F0}" srcOrd="0" destOrd="0" presId="urn:microsoft.com/office/officeart/2005/8/layout/lProcess2"/>
    <dgm:cxn modelId="{D1831A7B-31E0-48FD-ADDE-BA7E385AB02F}" type="presParOf" srcId="{7BDA8AFB-B2F6-463A-BDF4-0F70F11C247D}" destId="{5ACF70D9-6FD8-4E70-B69A-175628A6EB9A}" srcOrd="1" destOrd="0" presId="urn:microsoft.com/office/officeart/2005/8/layout/lProcess2"/>
    <dgm:cxn modelId="{DE8198B2-A9BC-4FEF-B62C-F6B248E8A156}" type="presParOf" srcId="{7BDA8AFB-B2F6-463A-BDF4-0F70F11C247D}" destId="{A3846C7F-7D51-45DC-9E67-71CAC37DFE52}" srcOrd="2" destOrd="0" presId="urn:microsoft.com/office/officeart/2005/8/layout/lProcess2"/>
    <dgm:cxn modelId="{90A3DDD9-75F2-4519-AC59-0A50125B8E11}" type="presParOf" srcId="{A3846C7F-7D51-45DC-9E67-71CAC37DFE52}" destId="{63E66E8B-61F9-4141-A21C-F85C14B10E4D}" srcOrd="0" destOrd="0" presId="urn:microsoft.com/office/officeart/2005/8/layout/lProcess2"/>
    <dgm:cxn modelId="{386D7843-8DF4-4346-8ABA-BD0E9EB77464}" type="presParOf" srcId="{63E66E8B-61F9-4141-A21C-F85C14B10E4D}" destId="{8F8CBCCC-71A3-4AE4-8BEC-89FFE3DFAD71}" srcOrd="0" destOrd="0" presId="urn:microsoft.com/office/officeart/2005/8/layout/lProcess2"/>
    <dgm:cxn modelId="{840BB4E9-5F12-42BF-9C2C-C2F6778ED8C8}" type="presParOf" srcId="{63E66E8B-61F9-4141-A21C-F85C14B10E4D}" destId="{AD346BA5-510A-40E8-96C6-145AB9AF55CF}" srcOrd="1" destOrd="0" presId="urn:microsoft.com/office/officeart/2005/8/layout/lProcess2"/>
    <dgm:cxn modelId="{DAF962D7-4A33-43A9-A906-47835D8E7CB2}" type="presParOf" srcId="{63E66E8B-61F9-4141-A21C-F85C14B10E4D}" destId="{A6434D6B-92A3-4571-8ABB-01A39E873836}" srcOrd="2" destOrd="0" presId="urn:microsoft.com/office/officeart/2005/8/layout/lProcess2"/>
    <dgm:cxn modelId="{B98371EA-7D0D-466A-BC6A-7F43DB7C7E4E}" type="presParOf" srcId="{63E66E8B-61F9-4141-A21C-F85C14B10E4D}" destId="{5A0D048E-ECAB-4497-9AB7-D577A26CE19A}" srcOrd="3" destOrd="0" presId="urn:microsoft.com/office/officeart/2005/8/layout/lProcess2"/>
    <dgm:cxn modelId="{972CDE0A-1113-45E6-B1AE-730B63F8B000}" type="presParOf" srcId="{63E66E8B-61F9-4141-A21C-F85C14B10E4D}" destId="{FE5D1F0E-E2FA-4474-A0F5-C1E01029CB48}" srcOrd="4" destOrd="0" presId="urn:microsoft.com/office/officeart/2005/8/layout/lProcess2"/>
    <dgm:cxn modelId="{072EB74F-BFA6-4FC3-B558-381A87923C31}" type="presParOf" srcId="{63E66E8B-61F9-4141-A21C-F85C14B10E4D}" destId="{D943A471-B30F-475F-A3E5-E59E997098C4}" srcOrd="5" destOrd="0" presId="urn:microsoft.com/office/officeart/2005/8/layout/lProcess2"/>
    <dgm:cxn modelId="{8FB59161-002E-49EC-8BB5-157627FA60E7}" type="presParOf" srcId="{63E66E8B-61F9-4141-A21C-F85C14B10E4D}" destId="{C37C2B28-E1A6-4AF3-AC23-F86EA93D14FC}"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CD25567-0059-49A4-9456-51B9429BB8E8}"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4EF8DF8D-C633-4C17-81D6-9AE0D5409874}">
      <dgm:prSet phldrT="[Text]"/>
      <dgm:spPr>
        <a:solidFill>
          <a:schemeClr val="bg1"/>
        </a:solidFill>
      </dgm:spPr>
      <dgm:t>
        <a:bodyPr/>
        <a:lstStyle/>
        <a:p>
          <a:r>
            <a:rPr lang="en-US" dirty="0"/>
            <a:t>Coastal Bank Andhra Pradesh (first '99)</a:t>
          </a:r>
        </a:p>
      </dgm:t>
    </dgm:pt>
    <dgm:pt modelId="{2B16EC4C-D031-442C-9398-E24B2DFD70AB}" type="parTrans" cxnId="{1D9A522B-61E4-4B1C-997A-A728CB5816D3}">
      <dgm:prSet/>
      <dgm:spPr/>
      <dgm:t>
        <a:bodyPr/>
        <a:lstStyle/>
        <a:p>
          <a:endParaRPr lang="en-US"/>
        </a:p>
      </dgm:t>
    </dgm:pt>
    <dgm:pt modelId="{8DA44EA8-F80E-457D-82BA-F5268254317B}" type="sibTrans" cxnId="{1D9A522B-61E4-4B1C-997A-A728CB5816D3}">
      <dgm:prSet/>
      <dgm:spPr/>
      <dgm:t>
        <a:bodyPr/>
        <a:lstStyle/>
        <a:p>
          <a:endParaRPr lang="en-US"/>
        </a:p>
      </dgm:t>
    </dgm:pt>
    <dgm:pt modelId="{943A2291-A5D3-41E4-B107-72F7D8865F74}">
      <dgm:prSet/>
      <dgm:spPr>
        <a:solidFill>
          <a:schemeClr val="bg1"/>
        </a:solidFill>
      </dgm:spPr>
      <dgm:t>
        <a:bodyPr/>
        <a:lstStyle/>
        <a:p>
          <a:r>
            <a:rPr lang="en-US" dirty="0"/>
            <a:t>Subhadhra Local Area </a:t>
          </a:r>
          <a:r>
            <a:rPr lang="en-US" dirty="0" smtClean="0"/>
            <a:t>Bank, Kolhapur</a:t>
          </a:r>
          <a:endParaRPr lang="en-US" dirty="0"/>
        </a:p>
      </dgm:t>
    </dgm:pt>
    <dgm:pt modelId="{8545E180-B2F0-4C12-9A3B-AE4F15B57B17}" type="parTrans" cxnId="{A2CF3E35-4C92-453E-B255-D50A65DFCC6E}">
      <dgm:prSet/>
      <dgm:spPr/>
      <dgm:t>
        <a:bodyPr/>
        <a:lstStyle/>
        <a:p>
          <a:endParaRPr lang="en-US"/>
        </a:p>
      </dgm:t>
    </dgm:pt>
    <dgm:pt modelId="{2AADCF5E-2547-4386-9C53-4B9BDE9EB0EA}" type="sibTrans" cxnId="{A2CF3E35-4C92-453E-B255-D50A65DFCC6E}">
      <dgm:prSet/>
      <dgm:spPr/>
      <dgm:t>
        <a:bodyPr/>
        <a:lstStyle/>
        <a:p>
          <a:endParaRPr lang="en-US"/>
        </a:p>
      </dgm:t>
    </dgm:pt>
    <dgm:pt modelId="{A2630DA0-8B63-499F-9A7E-D6F05E7CFADE}">
      <dgm:prSet/>
      <dgm:spPr>
        <a:solidFill>
          <a:schemeClr val="bg1"/>
        </a:solidFill>
      </dgm:spPr>
      <dgm:t>
        <a:bodyPr/>
        <a:lstStyle/>
        <a:p>
          <a:r>
            <a:rPr lang="en-US" dirty="0"/>
            <a:t>Krishna Bhima Samruddhi (Andhra &amp; Karnataka)</a:t>
          </a:r>
        </a:p>
      </dgm:t>
    </dgm:pt>
    <dgm:pt modelId="{8BBFC36F-FD68-4FE0-B1D5-B9C932162C64}" type="parTrans" cxnId="{9418E86A-22A1-492E-AEDE-9DCCC503B3DB}">
      <dgm:prSet/>
      <dgm:spPr/>
      <dgm:t>
        <a:bodyPr/>
        <a:lstStyle/>
        <a:p>
          <a:endParaRPr lang="en-US"/>
        </a:p>
      </dgm:t>
    </dgm:pt>
    <dgm:pt modelId="{688CB79E-DBD2-44C8-A5FC-E7672EDC5B87}" type="sibTrans" cxnId="{9418E86A-22A1-492E-AEDE-9DCCC503B3DB}">
      <dgm:prSet/>
      <dgm:spPr/>
      <dgm:t>
        <a:bodyPr/>
        <a:lstStyle/>
        <a:p>
          <a:endParaRPr lang="en-US"/>
        </a:p>
      </dgm:t>
    </dgm:pt>
    <dgm:pt modelId="{9A44FFEB-D475-4EB0-BDA1-4B8AA2F9342D}">
      <dgm:prSet/>
      <dgm:spPr>
        <a:solidFill>
          <a:srgbClr val="FFFF00"/>
        </a:solidFill>
      </dgm:spPr>
      <dgm:t>
        <a:bodyPr/>
        <a:lstStyle/>
        <a:p>
          <a:r>
            <a:rPr lang="en-US" dirty="0" smtClean="0"/>
            <a:t>Capital Local Area Bank: Punjab (Largest)</a:t>
          </a:r>
          <a:endParaRPr lang="en-US" dirty="0"/>
        </a:p>
      </dgm:t>
    </dgm:pt>
    <dgm:pt modelId="{185D79C5-F5EA-4FBF-87C6-32F2EC25FBE5}" type="parTrans" cxnId="{BDC1A0C6-A622-4A31-855A-6FAF6E918791}">
      <dgm:prSet/>
      <dgm:spPr/>
      <dgm:t>
        <a:bodyPr/>
        <a:lstStyle/>
        <a:p>
          <a:endParaRPr lang="en-US"/>
        </a:p>
      </dgm:t>
    </dgm:pt>
    <dgm:pt modelId="{21535D86-37CB-406F-86CB-6B3DF1E91B72}" type="sibTrans" cxnId="{BDC1A0C6-A622-4A31-855A-6FAF6E918791}">
      <dgm:prSet/>
      <dgm:spPr/>
      <dgm:t>
        <a:bodyPr/>
        <a:lstStyle/>
        <a:p>
          <a:endParaRPr lang="en-US"/>
        </a:p>
      </dgm:t>
    </dgm:pt>
    <dgm:pt modelId="{AE234779-1FB6-43DA-BFB6-1162437A62DA}">
      <dgm:prSet phldrT="[Text]"/>
      <dgm:spPr>
        <a:solidFill>
          <a:schemeClr val="bg1"/>
        </a:solidFill>
      </dgm:spPr>
      <dgm:t>
        <a:bodyPr/>
        <a:lstStyle/>
        <a:p>
          <a:r>
            <a:rPr lang="en-US" dirty="0" smtClean="0"/>
            <a:t>4 LAB</a:t>
          </a:r>
          <a:endParaRPr lang="en-US" dirty="0"/>
        </a:p>
      </dgm:t>
    </dgm:pt>
    <dgm:pt modelId="{639AAF30-F70B-4717-A49E-AD2B0EE99348}" type="sibTrans" cxnId="{281489C6-C02D-4206-B130-1FDB5B697D3D}">
      <dgm:prSet/>
      <dgm:spPr/>
      <dgm:t>
        <a:bodyPr/>
        <a:lstStyle/>
        <a:p>
          <a:endParaRPr lang="en-US"/>
        </a:p>
      </dgm:t>
    </dgm:pt>
    <dgm:pt modelId="{6495F55D-7D14-498A-B270-75491779DF48}" type="parTrans" cxnId="{281489C6-C02D-4206-B130-1FDB5B697D3D}">
      <dgm:prSet/>
      <dgm:spPr/>
      <dgm:t>
        <a:bodyPr/>
        <a:lstStyle/>
        <a:p>
          <a:endParaRPr lang="en-US"/>
        </a:p>
      </dgm:t>
    </dgm:pt>
    <dgm:pt modelId="{29248BE0-A6D7-49F5-8C57-D44DED46210E}" type="pres">
      <dgm:prSet presAssocID="{5CD25567-0059-49A4-9456-51B9429BB8E8}" presName="vert0" presStyleCnt="0">
        <dgm:presLayoutVars>
          <dgm:dir/>
          <dgm:animOne val="branch"/>
          <dgm:animLvl val="lvl"/>
        </dgm:presLayoutVars>
      </dgm:prSet>
      <dgm:spPr/>
      <dgm:t>
        <a:bodyPr/>
        <a:lstStyle/>
        <a:p>
          <a:endParaRPr lang="en-US"/>
        </a:p>
      </dgm:t>
    </dgm:pt>
    <dgm:pt modelId="{67193D2A-BF6B-4BF0-94AE-FD2620608BCE}" type="pres">
      <dgm:prSet presAssocID="{AE234779-1FB6-43DA-BFB6-1162437A62DA}" presName="thickLine" presStyleLbl="alignNode1" presStyleIdx="0" presStyleCnt="1"/>
      <dgm:spPr/>
    </dgm:pt>
    <dgm:pt modelId="{03DB0951-770B-4810-9616-E210E0230C48}" type="pres">
      <dgm:prSet presAssocID="{AE234779-1FB6-43DA-BFB6-1162437A62DA}" presName="horz1" presStyleCnt="0"/>
      <dgm:spPr/>
    </dgm:pt>
    <dgm:pt modelId="{684F1EA8-291B-4150-B962-C9D64865F64E}" type="pres">
      <dgm:prSet presAssocID="{AE234779-1FB6-43DA-BFB6-1162437A62DA}" presName="tx1" presStyleLbl="revTx" presStyleIdx="0" presStyleCnt="5"/>
      <dgm:spPr/>
      <dgm:t>
        <a:bodyPr/>
        <a:lstStyle/>
        <a:p>
          <a:endParaRPr lang="en-US"/>
        </a:p>
      </dgm:t>
    </dgm:pt>
    <dgm:pt modelId="{F5B02A30-8F73-4782-9D47-7C1826D96BF9}" type="pres">
      <dgm:prSet presAssocID="{AE234779-1FB6-43DA-BFB6-1162437A62DA}" presName="vert1" presStyleCnt="0"/>
      <dgm:spPr/>
    </dgm:pt>
    <dgm:pt modelId="{9DB91877-3983-4061-8C59-BBD9C8CD8D1F}" type="pres">
      <dgm:prSet presAssocID="{4EF8DF8D-C633-4C17-81D6-9AE0D5409874}" presName="vertSpace2a" presStyleCnt="0"/>
      <dgm:spPr/>
    </dgm:pt>
    <dgm:pt modelId="{BC00D105-0917-49F9-AC2A-1ED931E2F4A2}" type="pres">
      <dgm:prSet presAssocID="{4EF8DF8D-C633-4C17-81D6-9AE0D5409874}" presName="horz2" presStyleCnt="0"/>
      <dgm:spPr/>
    </dgm:pt>
    <dgm:pt modelId="{D569AACC-1EED-487B-A338-01691ED4C6A6}" type="pres">
      <dgm:prSet presAssocID="{4EF8DF8D-C633-4C17-81D6-9AE0D5409874}" presName="horzSpace2" presStyleCnt="0"/>
      <dgm:spPr/>
    </dgm:pt>
    <dgm:pt modelId="{944839DA-B8C3-4CB6-A0B9-1A0B281E0CC9}" type="pres">
      <dgm:prSet presAssocID="{4EF8DF8D-C633-4C17-81D6-9AE0D5409874}" presName="tx2" presStyleLbl="revTx" presStyleIdx="1" presStyleCnt="5"/>
      <dgm:spPr/>
      <dgm:t>
        <a:bodyPr/>
        <a:lstStyle/>
        <a:p>
          <a:endParaRPr lang="en-US"/>
        </a:p>
      </dgm:t>
    </dgm:pt>
    <dgm:pt modelId="{3764AA0C-86DD-4D24-967F-626040F08FDB}" type="pres">
      <dgm:prSet presAssocID="{4EF8DF8D-C633-4C17-81D6-9AE0D5409874}" presName="vert2" presStyleCnt="0"/>
      <dgm:spPr/>
    </dgm:pt>
    <dgm:pt modelId="{0605BE2B-2107-465B-BDCB-1E4930B2261D}" type="pres">
      <dgm:prSet presAssocID="{4EF8DF8D-C633-4C17-81D6-9AE0D5409874}" presName="thinLine2b" presStyleLbl="callout" presStyleIdx="0" presStyleCnt="4"/>
      <dgm:spPr/>
    </dgm:pt>
    <dgm:pt modelId="{46F87230-AD0E-4D7C-BBA8-AAF02652E816}" type="pres">
      <dgm:prSet presAssocID="{4EF8DF8D-C633-4C17-81D6-9AE0D5409874}" presName="vertSpace2b" presStyleCnt="0"/>
      <dgm:spPr/>
    </dgm:pt>
    <dgm:pt modelId="{C3E2564E-B0A6-4062-A39A-1F20B1D638C5}" type="pres">
      <dgm:prSet presAssocID="{943A2291-A5D3-41E4-B107-72F7D8865F74}" presName="horz2" presStyleCnt="0"/>
      <dgm:spPr/>
    </dgm:pt>
    <dgm:pt modelId="{26DF545D-949F-4E16-A6B5-F615B9547BCE}" type="pres">
      <dgm:prSet presAssocID="{943A2291-A5D3-41E4-B107-72F7D8865F74}" presName="horzSpace2" presStyleCnt="0"/>
      <dgm:spPr/>
    </dgm:pt>
    <dgm:pt modelId="{D1E189B6-CD47-4E03-B50F-2062BC3D7271}" type="pres">
      <dgm:prSet presAssocID="{943A2291-A5D3-41E4-B107-72F7D8865F74}" presName="tx2" presStyleLbl="revTx" presStyleIdx="2" presStyleCnt="5"/>
      <dgm:spPr/>
      <dgm:t>
        <a:bodyPr/>
        <a:lstStyle/>
        <a:p>
          <a:endParaRPr lang="en-US"/>
        </a:p>
      </dgm:t>
    </dgm:pt>
    <dgm:pt modelId="{E19DAA72-D527-426B-87EB-29E72DB4E4DF}" type="pres">
      <dgm:prSet presAssocID="{943A2291-A5D3-41E4-B107-72F7D8865F74}" presName="vert2" presStyleCnt="0"/>
      <dgm:spPr/>
    </dgm:pt>
    <dgm:pt modelId="{9E8BB0AF-405C-4867-A6B2-19869A068E02}" type="pres">
      <dgm:prSet presAssocID="{943A2291-A5D3-41E4-B107-72F7D8865F74}" presName="thinLine2b" presStyleLbl="callout" presStyleIdx="1" presStyleCnt="4"/>
      <dgm:spPr/>
    </dgm:pt>
    <dgm:pt modelId="{4FD1F522-6B59-42B8-B3C3-58D16A4EEDA0}" type="pres">
      <dgm:prSet presAssocID="{943A2291-A5D3-41E4-B107-72F7D8865F74}" presName="vertSpace2b" presStyleCnt="0"/>
      <dgm:spPr/>
    </dgm:pt>
    <dgm:pt modelId="{08BD0FB4-EEF8-4D03-92CF-6885732EC450}" type="pres">
      <dgm:prSet presAssocID="{A2630DA0-8B63-499F-9A7E-D6F05E7CFADE}" presName="horz2" presStyleCnt="0"/>
      <dgm:spPr/>
    </dgm:pt>
    <dgm:pt modelId="{AB5E7521-8EBA-4A13-B0F8-2B0E9C88F537}" type="pres">
      <dgm:prSet presAssocID="{A2630DA0-8B63-499F-9A7E-D6F05E7CFADE}" presName="horzSpace2" presStyleCnt="0"/>
      <dgm:spPr/>
    </dgm:pt>
    <dgm:pt modelId="{4BCEFCFC-4F83-45C4-9F7A-DD9B662CB880}" type="pres">
      <dgm:prSet presAssocID="{A2630DA0-8B63-499F-9A7E-D6F05E7CFADE}" presName="tx2" presStyleLbl="revTx" presStyleIdx="3" presStyleCnt="5"/>
      <dgm:spPr/>
      <dgm:t>
        <a:bodyPr/>
        <a:lstStyle/>
        <a:p>
          <a:endParaRPr lang="en-US"/>
        </a:p>
      </dgm:t>
    </dgm:pt>
    <dgm:pt modelId="{EE9735AB-25BB-4EBF-87C0-5041F16A1632}" type="pres">
      <dgm:prSet presAssocID="{A2630DA0-8B63-499F-9A7E-D6F05E7CFADE}" presName="vert2" presStyleCnt="0"/>
      <dgm:spPr/>
    </dgm:pt>
    <dgm:pt modelId="{02FF3AD6-926B-46BC-962C-8A4EDF7C9DE7}" type="pres">
      <dgm:prSet presAssocID="{A2630DA0-8B63-499F-9A7E-D6F05E7CFADE}" presName="thinLine2b" presStyleLbl="callout" presStyleIdx="2" presStyleCnt="4"/>
      <dgm:spPr/>
    </dgm:pt>
    <dgm:pt modelId="{25D534A0-02DC-4E19-99CA-C1C381FE983D}" type="pres">
      <dgm:prSet presAssocID="{A2630DA0-8B63-499F-9A7E-D6F05E7CFADE}" presName="vertSpace2b" presStyleCnt="0"/>
      <dgm:spPr/>
    </dgm:pt>
    <dgm:pt modelId="{970FAB15-3BBD-47C0-ABFF-6663AA19B2D2}" type="pres">
      <dgm:prSet presAssocID="{9A44FFEB-D475-4EB0-BDA1-4B8AA2F9342D}" presName="horz2" presStyleCnt="0"/>
      <dgm:spPr/>
    </dgm:pt>
    <dgm:pt modelId="{52E69BEC-20A0-4D95-9F1C-DD38588356E4}" type="pres">
      <dgm:prSet presAssocID="{9A44FFEB-D475-4EB0-BDA1-4B8AA2F9342D}" presName="horzSpace2" presStyleCnt="0"/>
      <dgm:spPr/>
    </dgm:pt>
    <dgm:pt modelId="{BE2C58C3-AC93-4120-9AB2-A246D3A05CF8}" type="pres">
      <dgm:prSet presAssocID="{9A44FFEB-D475-4EB0-BDA1-4B8AA2F9342D}" presName="tx2" presStyleLbl="revTx" presStyleIdx="4" presStyleCnt="5"/>
      <dgm:spPr/>
      <dgm:t>
        <a:bodyPr/>
        <a:lstStyle/>
        <a:p>
          <a:endParaRPr lang="en-US"/>
        </a:p>
      </dgm:t>
    </dgm:pt>
    <dgm:pt modelId="{21D91FAB-B455-4F71-B09D-3355ECE49443}" type="pres">
      <dgm:prSet presAssocID="{9A44FFEB-D475-4EB0-BDA1-4B8AA2F9342D}" presName="vert2" presStyleCnt="0"/>
      <dgm:spPr/>
    </dgm:pt>
    <dgm:pt modelId="{31C26162-B570-4840-8722-0E7CB7D399E9}" type="pres">
      <dgm:prSet presAssocID="{9A44FFEB-D475-4EB0-BDA1-4B8AA2F9342D}" presName="thinLine2b" presStyleLbl="callout" presStyleIdx="3" presStyleCnt="4"/>
      <dgm:spPr/>
    </dgm:pt>
    <dgm:pt modelId="{14FCE0C3-7F03-4C5B-9392-2D058B83C96D}" type="pres">
      <dgm:prSet presAssocID="{9A44FFEB-D475-4EB0-BDA1-4B8AA2F9342D}" presName="vertSpace2b" presStyleCnt="0"/>
      <dgm:spPr/>
    </dgm:pt>
  </dgm:ptLst>
  <dgm:cxnLst>
    <dgm:cxn modelId="{B3D9723F-7A18-4EC6-A5B0-EC62FCD28430}" type="presOf" srcId="{AE234779-1FB6-43DA-BFB6-1162437A62DA}" destId="{684F1EA8-291B-4150-B962-C9D64865F64E}" srcOrd="0" destOrd="0" presId="urn:microsoft.com/office/officeart/2008/layout/LinedList"/>
    <dgm:cxn modelId="{3FB84984-86A0-4F0C-B12C-83F61581161E}" type="presOf" srcId="{943A2291-A5D3-41E4-B107-72F7D8865F74}" destId="{D1E189B6-CD47-4E03-B50F-2062BC3D7271}" srcOrd="0" destOrd="0" presId="urn:microsoft.com/office/officeart/2008/layout/LinedList"/>
    <dgm:cxn modelId="{1D9A522B-61E4-4B1C-997A-A728CB5816D3}" srcId="{AE234779-1FB6-43DA-BFB6-1162437A62DA}" destId="{4EF8DF8D-C633-4C17-81D6-9AE0D5409874}" srcOrd="0" destOrd="0" parTransId="{2B16EC4C-D031-442C-9398-E24B2DFD70AB}" sibTransId="{8DA44EA8-F80E-457D-82BA-F5268254317B}"/>
    <dgm:cxn modelId="{9418E86A-22A1-492E-AEDE-9DCCC503B3DB}" srcId="{AE234779-1FB6-43DA-BFB6-1162437A62DA}" destId="{A2630DA0-8B63-499F-9A7E-D6F05E7CFADE}" srcOrd="2" destOrd="0" parTransId="{8BBFC36F-FD68-4FE0-B1D5-B9C932162C64}" sibTransId="{688CB79E-DBD2-44C8-A5FC-E7672EDC5B87}"/>
    <dgm:cxn modelId="{F9F666F0-1A15-45A2-B4B9-037EF2EB2EAC}" type="presOf" srcId="{4EF8DF8D-C633-4C17-81D6-9AE0D5409874}" destId="{944839DA-B8C3-4CB6-A0B9-1A0B281E0CC9}" srcOrd="0" destOrd="0" presId="urn:microsoft.com/office/officeart/2008/layout/LinedList"/>
    <dgm:cxn modelId="{A2CF3E35-4C92-453E-B255-D50A65DFCC6E}" srcId="{AE234779-1FB6-43DA-BFB6-1162437A62DA}" destId="{943A2291-A5D3-41E4-B107-72F7D8865F74}" srcOrd="1" destOrd="0" parTransId="{8545E180-B2F0-4C12-9A3B-AE4F15B57B17}" sibTransId="{2AADCF5E-2547-4386-9C53-4B9BDE9EB0EA}"/>
    <dgm:cxn modelId="{4A8FD9D8-2D78-4F5A-B6FA-2DD7A2FA58AB}" type="presOf" srcId="{5CD25567-0059-49A4-9456-51B9429BB8E8}" destId="{29248BE0-A6D7-49F5-8C57-D44DED46210E}" srcOrd="0" destOrd="0" presId="urn:microsoft.com/office/officeart/2008/layout/LinedList"/>
    <dgm:cxn modelId="{281489C6-C02D-4206-B130-1FDB5B697D3D}" srcId="{5CD25567-0059-49A4-9456-51B9429BB8E8}" destId="{AE234779-1FB6-43DA-BFB6-1162437A62DA}" srcOrd="0" destOrd="0" parTransId="{6495F55D-7D14-498A-B270-75491779DF48}" sibTransId="{639AAF30-F70B-4717-A49E-AD2B0EE99348}"/>
    <dgm:cxn modelId="{6197B9E3-A915-4E14-9349-64CAD6A6BFED}" type="presOf" srcId="{A2630DA0-8B63-499F-9A7E-D6F05E7CFADE}" destId="{4BCEFCFC-4F83-45C4-9F7A-DD9B662CB880}" srcOrd="0" destOrd="0" presId="urn:microsoft.com/office/officeart/2008/layout/LinedList"/>
    <dgm:cxn modelId="{2BF5769D-CFBD-4DF8-97A2-36392403EB59}" type="presOf" srcId="{9A44FFEB-D475-4EB0-BDA1-4B8AA2F9342D}" destId="{BE2C58C3-AC93-4120-9AB2-A246D3A05CF8}" srcOrd="0" destOrd="0" presId="urn:microsoft.com/office/officeart/2008/layout/LinedList"/>
    <dgm:cxn modelId="{BDC1A0C6-A622-4A31-855A-6FAF6E918791}" srcId="{AE234779-1FB6-43DA-BFB6-1162437A62DA}" destId="{9A44FFEB-D475-4EB0-BDA1-4B8AA2F9342D}" srcOrd="3" destOrd="0" parTransId="{185D79C5-F5EA-4FBF-87C6-32F2EC25FBE5}" sibTransId="{21535D86-37CB-406F-86CB-6B3DF1E91B72}"/>
    <dgm:cxn modelId="{84E20444-7550-4206-B92D-5A481A9FD83F}" type="presParOf" srcId="{29248BE0-A6D7-49F5-8C57-D44DED46210E}" destId="{67193D2A-BF6B-4BF0-94AE-FD2620608BCE}" srcOrd="0" destOrd="0" presId="urn:microsoft.com/office/officeart/2008/layout/LinedList"/>
    <dgm:cxn modelId="{C04E2C59-C521-478A-8AAA-7FE0A293B310}" type="presParOf" srcId="{29248BE0-A6D7-49F5-8C57-D44DED46210E}" destId="{03DB0951-770B-4810-9616-E210E0230C48}" srcOrd="1" destOrd="0" presId="urn:microsoft.com/office/officeart/2008/layout/LinedList"/>
    <dgm:cxn modelId="{A2711214-3990-46DF-9401-7D7D51238EEF}" type="presParOf" srcId="{03DB0951-770B-4810-9616-E210E0230C48}" destId="{684F1EA8-291B-4150-B962-C9D64865F64E}" srcOrd="0" destOrd="0" presId="urn:microsoft.com/office/officeart/2008/layout/LinedList"/>
    <dgm:cxn modelId="{408B5C44-A127-4B95-B863-316F93CE86B5}" type="presParOf" srcId="{03DB0951-770B-4810-9616-E210E0230C48}" destId="{F5B02A30-8F73-4782-9D47-7C1826D96BF9}" srcOrd="1" destOrd="0" presId="urn:microsoft.com/office/officeart/2008/layout/LinedList"/>
    <dgm:cxn modelId="{9A167B44-2845-454B-9E50-D4B0020FB29E}" type="presParOf" srcId="{F5B02A30-8F73-4782-9D47-7C1826D96BF9}" destId="{9DB91877-3983-4061-8C59-BBD9C8CD8D1F}" srcOrd="0" destOrd="0" presId="urn:microsoft.com/office/officeart/2008/layout/LinedList"/>
    <dgm:cxn modelId="{DA773A03-92B6-421E-B10A-22FD059A9794}" type="presParOf" srcId="{F5B02A30-8F73-4782-9D47-7C1826D96BF9}" destId="{BC00D105-0917-49F9-AC2A-1ED931E2F4A2}" srcOrd="1" destOrd="0" presId="urn:microsoft.com/office/officeart/2008/layout/LinedList"/>
    <dgm:cxn modelId="{BDD573A6-0C28-4217-AE50-F3C9B2C760AA}" type="presParOf" srcId="{BC00D105-0917-49F9-AC2A-1ED931E2F4A2}" destId="{D569AACC-1EED-487B-A338-01691ED4C6A6}" srcOrd="0" destOrd="0" presId="urn:microsoft.com/office/officeart/2008/layout/LinedList"/>
    <dgm:cxn modelId="{46D86A14-6762-471F-8CD5-A3E5288F9966}" type="presParOf" srcId="{BC00D105-0917-49F9-AC2A-1ED931E2F4A2}" destId="{944839DA-B8C3-4CB6-A0B9-1A0B281E0CC9}" srcOrd="1" destOrd="0" presId="urn:microsoft.com/office/officeart/2008/layout/LinedList"/>
    <dgm:cxn modelId="{2067617E-340A-42BA-920B-4D601159AC69}" type="presParOf" srcId="{BC00D105-0917-49F9-AC2A-1ED931E2F4A2}" destId="{3764AA0C-86DD-4D24-967F-626040F08FDB}" srcOrd="2" destOrd="0" presId="urn:microsoft.com/office/officeart/2008/layout/LinedList"/>
    <dgm:cxn modelId="{2EB8C3B4-C426-40B6-993F-0F54FD63BAA2}" type="presParOf" srcId="{F5B02A30-8F73-4782-9D47-7C1826D96BF9}" destId="{0605BE2B-2107-465B-BDCB-1E4930B2261D}" srcOrd="2" destOrd="0" presId="urn:microsoft.com/office/officeart/2008/layout/LinedList"/>
    <dgm:cxn modelId="{A5354E5C-E699-4421-A563-9642F49C6626}" type="presParOf" srcId="{F5B02A30-8F73-4782-9D47-7C1826D96BF9}" destId="{46F87230-AD0E-4D7C-BBA8-AAF02652E816}" srcOrd="3" destOrd="0" presId="urn:microsoft.com/office/officeart/2008/layout/LinedList"/>
    <dgm:cxn modelId="{81916CB1-C8B8-4A2E-A79B-EC23DDCD002C}" type="presParOf" srcId="{F5B02A30-8F73-4782-9D47-7C1826D96BF9}" destId="{C3E2564E-B0A6-4062-A39A-1F20B1D638C5}" srcOrd="4" destOrd="0" presId="urn:microsoft.com/office/officeart/2008/layout/LinedList"/>
    <dgm:cxn modelId="{1A2A9660-6A34-40C5-B370-ED61AFDF8D10}" type="presParOf" srcId="{C3E2564E-B0A6-4062-A39A-1F20B1D638C5}" destId="{26DF545D-949F-4E16-A6B5-F615B9547BCE}" srcOrd="0" destOrd="0" presId="urn:microsoft.com/office/officeart/2008/layout/LinedList"/>
    <dgm:cxn modelId="{B6145398-73FE-479F-834F-7B07BF390D58}" type="presParOf" srcId="{C3E2564E-B0A6-4062-A39A-1F20B1D638C5}" destId="{D1E189B6-CD47-4E03-B50F-2062BC3D7271}" srcOrd="1" destOrd="0" presId="urn:microsoft.com/office/officeart/2008/layout/LinedList"/>
    <dgm:cxn modelId="{A76E1EEB-7CFA-4D54-8AE1-2402F120A6ED}" type="presParOf" srcId="{C3E2564E-B0A6-4062-A39A-1F20B1D638C5}" destId="{E19DAA72-D527-426B-87EB-29E72DB4E4DF}" srcOrd="2" destOrd="0" presId="urn:microsoft.com/office/officeart/2008/layout/LinedList"/>
    <dgm:cxn modelId="{4D3D9B2B-8659-4674-937E-B8A33EA81D35}" type="presParOf" srcId="{F5B02A30-8F73-4782-9D47-7C1826D96BF9}" destId="{9E8BB0AF-405C-4867-A6B2-19869A068E02}" srcOrd="5" destOrd="0" presId="urn:microsoft.com/office/officeart/2008/layout/LinedList"/>
    <dgm:cxn modelId="{D4254079-CC01-4CA1-AA56-8D7E3B5DCDAA}" type="presParOf" srcId="{F5B02A30-8F73-4782-9D47-7C1826D96BF9}" destId="{4FD1F522-6B59-42B8-B3C3-58D16A4EEDA0}" srcOrd="6" destOrd="0" presId="urn:microsoft.com/office/officeart/2008/layout/LinedList"/>
    <dgm:cxn modelId="{AA755323-7DBC-4AD0-B594-5F63B3F73DF1}" type="presParOf" srcId="{F5B02A30-8F73-4782-9D47-7C1826D96BF9}" destId="{08BD0FB4-EEF8-4D03-92CF-6885732EC450}" srcOrd="7" destOrd="0" presId="urn:microsoft.com/office/officeart/2008/layout/LinedList"/>
    <dgm:cxn modelId="{655F951A-5E0D-4221-B846-BD5C1BDC5491}" type="presParOf" srcId="{08BD0FB4-EEF8-4D03-92CF-6885732EC450}" destId="{AB5E7521-8EBA-4A13-B0F8-2B0E9C88F537}" srcOrd="0" destOrd="0" presId="urn:microsoft.com/office/officeart/2008/layout/LinedList"/>
    <dgm:cxn modelId="{96800F7B-C9FF-4F7F-9970-2026F9687B8C}" type="presParOf" srcId="{08BD0FB4-EEF8-4D03-92CF-6885732EC450}" destId="{4BCEFCFC-4F83-45C4-9F7A-DD9B662CB880}" srcOrd="1" destOrd="0" presId="urn:microsoft.com/office/officeart/2008/layout/LinedList"/>
    <dgm:cxn modelId="{A52596D8-272A-496C-9444-016DEB5D1878}" type="presParOf" srcId="{08BD0FB4-EEF8-4D03-92CF-6885732EC450}" destId="{EE9735AB-25BB-4EBF-87C0-5041F16A1632}" srcOrd="2" destOrd="0" presId="urn:microsoft.com/office/officeart/2008/layout/LinedList"/>
    <dgm:cxn modelId="{AFA5FF39-10C5-4517-A135-F3D627BB6AFA}" type="presParOf" srcId="{F5B02A30-8F73-4782-9D47-7C1826D96BF9}" destId="{02FF3AD6-926B-46BC-962C-8A4EDF7C9DE7}" srcOrd="8" destOrd="0" presId="urn:microsoft.com/office/officeart/2008/layout/LinedList"/>
    <dgm:cxn modelId="{54FC0B7D-A84E-4D8E-88D9-D1BC25596186}" type="presParOf" srcId="{F5B02A30-8F73-4782-9D47-7C1826D96BF9}" destId="{25D534A0-02DC-4E19-99CA-C1C381FE983D}" srcOrd="9" destOrd="0" presId="urn:microsoft.com/office/officeart/2008/layout/LinedList"/>
    <dgm:cxn modelId="{BFFBCEE1-B9FD-43D4-8A70-F0205A4E8919}" type="presParOf" srcId="{F5B02A30-8F73-4782-9D47-7C1826D96BF9}" destId="{970FAB15-3BBD-47C0-ABFF-6663AA19B2D2}" srcOrd="10" destOrd="0" presId="urn:microsoft.com/office/officeart/2008/layout/LinedList"/>
    <dgm:cxn modelId="{430B340E-BBCC-4E34-BB6A-6066AD357D5D}" type="presParOf" srcId="{970FAB15-3BBD-47C0-ABFF-6663AA19B2D2}" destId="{52E69BEC-20A0-4D95-9F1C-DD38588356E4}" srcOrd="0" destOrd="0" presId="urn:microsoft.com/office/officeart/2008/layout/LinedList"/>
    <dgm:cxn modelId="{93E7DA26-D787-4A40-89B0-0C181D798F37}" type="presParOf" srcId="{970FAB15-3BBD-47C0-ABFF-6663AA19B2D2}" destId="{BE2C58C3-AC93-4120-9AB2-A246D3A05CF8}" srcOrd="1" destOrd="0" presId="urn:microsoft.com/office/officeart/2008/layout/LinedList"/>
    <dgm:cxn modelId="{BDF86177-8050-4E6B-B8CD-023B978816D9}" type="presParOf" srcId="{970FAB15-3BBD-47C0-ABFF-6663AA19B2D2}" destId="{21D91FAB-B455-4F71-B09D-3355ECE49443}" srcOrd="2" destOrd="0" presId="urn:microsoft.com/office/officeart/2008/layout/LinedList"/>
    <dgm:cxn modelId="{E481BC9E-9228-4735-A68D-7BE97D25F288}" type="presParOf" srcId="{F5B02A30-8F73-4782-9D47-7C1826D96BF9}" destId="{31C26162-B570-4840-8722-0E7CB7D399E9}" srcOrd="11" destOrd="0" presId="urn:microsoft.com/office/officeart/2008/layout/LinedList"/>
    <dgm:cxn modelId="{7CD0297B-EA49-42D7-B3C2-356DF3139A5E}" type="presParOf" srcId="{F5B02A30-8F73-4782-9D47-7C1826D96BF9}" destId="{14FCE0C3-7F03-4C5B-9392-2D058B83C96D}"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986A981-A568-45F5-9254-C679CB4FEC54}" type="doc">
      <dgm:prSet loTypeId="urn:microsoft.com/office/officeart/2008/layout/AscendingPictureAccentProcess" loCatId="process" qsTypeId="urn:microsoft.com/office/officeart/2005/8/quickstyle/simple3" qsCatId="simple" csTypeId="urn:microsoft.com/office/officeart/2005/8/colors/accent6_2" csCatId="accent6" phldr="1"/>
      <dgm:spPr/>
    </dgm:pt>
    <dgm:pt modelId="{58C87688-84FC-4B3E-B0EE-716BBE0555AA}">
      <dgm:prSet phldrT="[Text]"/>
      <dgm:spPr>
        <a:solidFill>
          <a:schemeClr val="accent4">
            <a:lumMod val="60000"/>
            <a:lumOff val="40000"/>
          </a:schemeClr>
        </a:solidFill>
      </dgm:spPr>
      <dgm:t>
        <a:bodyPr/>
        <a:lstStyle/>
        <a:p>
          <a:r>
            <a:rPr lang="en-US" dirty="0" smtClean="0"/>
            <a:t>RRB [1976]</a:t>
          </a:r>
          <a:endParaRPr lang="en-US" dirty="0"/>
        </a:p>
      </dgm:t>
    </dgm:pt>
    <dgm:pt modelId="{1B3DAC94-6708-4775-8A08-F84B194E3CBD}" type="parTrans" cxnId="{ABADFE37-6559-4B66-9E56-8EEA79A83D18}">
      <dgm:prSet/>
      <dgm:spPr/>
      <dgm:t>
        <a:bodyPr/>
        <a:lstStyle/>
        <a:p>
          <a:endParaRPr lang="en-US"/>
        </a:p>
      </dgm:t>
    </dgm:pt>
    <dgm:pt modelId="{D5906A73-9635-47BC-84FD-C636C2E211EF}" type="sibTrans" cxnId="{ABADFE37-6559-4B66-9E56-8EEA79A83D18}">
      <dgm:prSet/>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8B11E69-C6ED-4FE9-A936-86FA43BBD526}">
      <dgm:prSet phldrT="[Text]"/>
      <dgm:spPr>
        <a:solidFill>
          <a:schemeClr val="accent4">
            <a:lumMod val="60000"/>
            <a:lumOff val="40000"/>
          </a:schemeClr>
        </a:solidFill>
      </dgm:spPr>
      <dgm:t>
        <a:bodyPr/>
        <a:lstStyle/>
        <a:p>
          <a:r>
            <a:rPr lang="en-US" dirty="0" smtClean="0"/>
            <a:t>LAB [1996]</a:t>
          </a:r>
          <a:endParaRPr lang="en-US" dirty="0"/>
        </a:p>
      </dgm:t>
    </dgm:pt>
    <dgm:pt modelId="{6ABF5082-5CFF-43AE-A4FF-E2015BBE4E13}" type="parTrans" cxnId="{BC6C86BC-650E-416F-9D15-B14AF005E597}">
      <dgm:prSet/>
      <dgm:spPr/>
      <dgm:t>
        <a:bodyPr/>
        <a:lstStyle/>
        <a:p>
          <a:endParaRPr lang="en-US"/>
        </a:p>
      </dgm:t>
    </dgm:pt>
    <dgm:pt modelId="{BAC84D04-B8EB-43DB-9BEC-FEE8EF4D1FE3}" type="sibTrans" cxnId="{BC6C86BC-650E-416F-9D15-B14AF005E597}">
      <dgm:prSet/>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1AD591D8-32FF-4B0D-904E-877CACCEA1FD}">
      <dgm:prSet phldrT="[Text]"/>
      <dgm:spPr/>
      <dgm:t>
        <a:bodyPr/>
        <a:lstStyle/>
        <a:p>
          <a:r>
            <a:rPr lang="en-US" dirty="0" smtClean="0"/>
            <a:t>Small Finance Banks Payment Banks [2015]</a:t>
          </a:r>
          <a:endParaRPr lang="en-US" dirty="0"/>
        </a:p>
      </dgm:t>
    </dgm:pt>
    <dgm:pt modelId="{7BFDDA0A-ABF2-4D5A-A6FF-621ACA75C9EE}" type="parTrans" cxnId="{A6726F9E-2207-40D1-9338-269B2962D2BA}">
      <dgm:prSet/>
      <dgm:spPr/>
      <dgm:t>
        <a:bodyPr/>
        <a:lstStyle/>
        <a:p>
          <a:endParaRPr lang="en-US"/>
        </a:p>
      </dgm:t>
    </dgm:pt>
    <dgm:pt modelId="{B7AB420A-4D5F-41B9-91F1-4B46A753A525}" type="sibTrans" cxnId="{A6726F9E-2207-40D1-9338-269B2962D2BA}">
      <dgm:prSet/>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D07A882D-5236-4784-8548-ACC8E6F0BD51}">
      <dgm:prSet phldrT="[Text]"/>
      <dgm:spPr/>
      <dgm:t>
        <a:bodyPr/>
        <a:lstStyle/>
        <a:p>
          <a:r>
            <a:rPr lang="en-US" dirty="0" smtClean="0"/>
            <a:t>Wholesale Bank (Proposed)</a:t>
          </a:r>
          <a:endParaRPr lang="en-US" dirty="0"/>
        </a:p>
      </dgm:t>
    </dgm:pt>
    <dgm:pt modelId="{12F420A9-132D-4507-9D04-1CBF86695C16}" type="parTrans" cxnId="{CAFF4102-F955-43D5-BF2E-1FB77DCB882C}">
      <dgm:prSet/>
      <dgm:spPr/>
      <dgm:t>
        <a:bodyPr/>
        <a:lstStyle/>
        <a:p>
          <a:endParaRPr lang="en-US"/>
        </a:p>
      </dgm:t>
    </dgm:pt>
    <dgm:pt modelId="{3ABF910F-4DE1-4533-BD6A-31BE80251126}" type="sibTrans" cxnId="{CAFF4102-F955-43D5-BF2E-1FB77DCB882C}">
      <dgm:prSet/>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37EB75B-1ACD-4E40-9674-B22073DB22EF}" type="pres">
      <dgm:prSet presAssocID="{A986A981-A568-45F5-9254-C679CB4FEC54}" presName="Name0" presStyleCnt="0">
        <dgm:presLayoutVars>
          <dgm:chMax val="7"/>
          <dgm:chPref val="7"/>
          <dgm:dir/>
        </dgm:presLayoutVars>
      </dgm:prSet>
      <dgm:spPr/>
    </dgm:pt>
    <dgm:pt modelId="{72B4D885-4904-4FC2-990B-73715C954FE2}" type="pres">
      <dgm:prSet presAssocID="{A986A981-A568-45F5-9254-C679CB4FEC54}" presName="dot1" presStyleLbl="alignNode1" presStyleIdx="0" presStyleCnt="13"/>
      <dgm:spPr/>
    </dgm:pt>
    <dgm:pt modelId="{DAEBC85B-52A0-41CB-AA30-24BD9D682C77}" type="pres">
      <dgm:prSet presAssocID="{A986A981-A568-45F5-9254-C679CB4FEC54}" presName="dot2" presStyleLbl="alignNode1" presStyleIdx="1" presStyleCnt="13"/>
      <dgm:spPr/>
    </dgm:pt>
    <dgm:pt modelId="{735D4738-B643-42B0-B1C0-F5B23E3168D9}" type="pres">
      <dgm:prSet presAssocID="{A986A981-A568-45F5-9254-C679CB4FEC54}" presName="dot3" presStyleLbl="alignNode1" presStyleIdx="2" presStyleCnt="13"/>
      <dgm:spPr/>
    </dgm:pt>
    <dgm:pt modelId="{CD98568B-769C-4AC0-A0DC-3E85650B5B5F}" type="pres">
      <dgm:prSet presAssocID="{A986A981-A568-45F5-9254-C679CB4FEC54}" presName="dot4" presStyleLbl="alignNode1" presStyleIdx="3" presStyleCnt="13"/>
      <dgm:spPr/>
    </dgm:pt>
    <dgm:pt modelId="{4F3D42BF-9EFC-40BB-844F-FD012CA0EA1C}" type="pres">
      <dgm:prSet presAssocID="{A986A981-A568-45F5-9254-C679CB4FEC54}" presName="dot5" presStyleLbl="alignNode1" presStyleIdx="4" presStyleCnt="13"/>
      <dgm:spPr/>
    </dgm:pt>
    <dgm:pt modelId="{A48BEB70-07CC-4349-8D74-89855455DDFE}" type="pres">
      <dgm:prSet presAssocID="{A986A981-A568-45F5-9254-C679CB4FEC54}" presName="dot6" presStyleLbl="alignNode1" presStyleIdx="5" presStyleCnt="13"/>
      <dgm:spPr/>
    </dgm:pt>
    <dgm:pt modelId="{32D80568-54E8-46B1-9943-CA9BB7D6F013}" type="pres">
      <dgm:prSet presAssocID="{A986A981-A568-45F5-9254-C679CB4FEC54}" presName="dotArrow1" presStyleLbl="alignNode1" presStyleIdx="6" presStyleCnt="13"/>
      <dgm:spPr/>
    </dgm:pt>
    <dgm:pt modelId="{266F1E70-2147-4DA9-8C28-A358C31C4374}" type="pres">
      <dgm:prSet presAssocID="{A986A981-A568-45F5-9254-C679CB4FEC54}" presName="dotArrow2" presStyleLbl="alignNode1" presStyleIdx="7" presStyleCnt="13"/>
      <dgm:spPr/>
    </dgm:pt>
    <dgm:pt modelId="{5259A460-9512-4A33-BBA7-EF0FFE97949B}" type="pres">
      <dgm:prSet presAssocID="{A986A981-A568-45F5-9254-C679CB4FEC54}" presName="dotArrow3" presStyleLbl="alignNode1" presStyleIdx="8" presStyleCnt="13"/>
      <dgm:spPr/>
    </dgm:pt>
    <dgm:pt modelId="{8C0D81A1-26CB-4FF0-A4DD-AB9DEF6623B3}" type="pres">
      <dgm:prSet presAssocID="{A986A981-A568-45F5-9254-C679CB4FEC54}" presName="dotArrow4" presStyleLbl="alignNode1" presStyleIdx="9" presStyleCnt="13"/>
      <dgm:spPr/>
    </dgm:pt>
    <dgm:pt modelId="{A55B6DD7-4E79-43E6-A264-FF4FD892F136}" type="pres">
      <dgm:prSet presAssocID="{A986A981-A568-45F5-9254-C679CB4FEC54}" presName="dotArrow5" presStyleLbl="alignNode1" presStyleIdx="10" presStyleCnt="13"/>
      <dgm:spPr/>
    </dgm:pt>
    <dgm:pt modelId="{3F9B9D8A-4413-4395-B2F5-8CD178BF4E6A}" type="pres">
      <dgm:prSet presAssocID="{A986A981-A568-45F5-9254-C679CB4FEC54}" presName="dotArrow6" presStyleLbl="alignNode1" presStyleIdx="11" presStyleCnt="13"/>
      <dgm:spPr/>
    </dgm:pt>
    <dgm:pt modelId="{172C5FC7-3CF6-4A8D-B792-3DA65ED4B7FD}" type="pres">
      <dgm:prSet presAssocID="{A986A981-A568-45F5-9254-C679CB4FEC54}" presName="dotArrow7" presStyleLbl="alignNode1" presStyleIdx="12" presStyleCnt="13"/>
      <dgm:spPr/>
    </dgm:pt>
    <dgm:pt modelId="{A79BE844-11F1-438B-9175-DCB6CC8ED686}" type="pres">
      <dgm:prSet presAssocID="{58C87688-84FC-4B3E-B0EE-716BBE0555AA}" presName="parTx1" presStyleLbl="node1" presStyleIdx="0" presStyleCnt="4"/>
      <dgm:spPr/>
      <dgm:t>
        <a:bodyPr/>
        <a:lstStyle/>
        <a:p>
          <a:endParaRPr lang="en-US"/>
        </a:p>
      </dgm:t>
    </dgm:pt>
    <dgm:pt modelId="{B5DCC04A-1F87-4413-A662-EEC450BDA587}" type="pres">
      <dgm:prSet presAssocID="{D5906A73-9635-47BC-84FD-C636C2E211EF}" presName="picture1" presStyleCnt="0"/>
      <dgm:spPr/>
    </dgm:pt>
    <dgm:pt modelId="{D03FBEDE-7DF1-4C0D-9554-7DEDB14D5248}" type="pres">
      <dgm:prSet presAssocID="{D5906A73-9635-47BC-84FD-C636C2E211EF}" presName="imageRepeatNode" presStyleLbl="fgImgPlace1" presStyleIdx="0" presStyleCnt="4"/>
      <dgm:spPr/>
      <dgm:t>
        <a:bodyPr/>
        <a:lstStyle/>
        <a:p>
          <a:endParaRPr lang="en-US"/>
        </a:p>
      </dgm:t>
    </dgm:pt>
    <dgm:pt modelId="{87942E02-5FCC-4727-BAD9-1FBE62EC8A9B}" type="pres">
      <dgm:prSet presAssocID="{E8B11E69-C6ED-4FE9-A936-86FA43BBD526}" presName="parTx2" presStyleLbl="node1" presStyleIdx="1" presStyleCnt="4"/>
      <dgm:spPr/>
      <dgm:t>
        <a:bodyPr/>
        <a:lstStyle/>
        <a:p>
          <a:endParaRPr lang="en-US"/>
        </a:p>
      </dgm:t>
    </dgm:pt>
    <dgm:pt modelId="{E3E898B0-7503-437B-B920-710689A1D86D}" type="pres">
      <dgm:prSet presAssocID="{BAC84D04-B8EB-43DB-9BEC-FEE8EF4D1FE3}" presName="picture2" presStyleCnt="0"/>
      <dgm:spPr/>
    </dgm:pt>
    <dgm:pt modelId="{44C3400C-B037-4F5C-B1A5-620D54377A88}" type="pres">
      <dgm:prSet presAssocID="{BAC84D04-B8EB-43DB-9BEC-FEE8EF4D1FE3}" presName="imageRepeatNode" presStyleLbl="fgImgPlace1" presStyleIdx="1" presStyleCnt="4"/>
      <dgm:spPr/>
      <dgm:t>
        <a:bodyPr/>
        <a:lstStyle/>
        <a:p>
          <a:endParaRPr lang="en-US"/>
        </a:p>
      </dgm:t>
    </dgm:pt>
    <dgm:pt modelId="{5F0EDBDC-339A-4ED8-AA7B-524A904BEDE2}" type="pres">
      <dgm:prSet presAssocID="{1AD591D8-32FF-4B0D-904E-877CACCEA1FD}" presName="parTx3" presStyleLbl="node1" presStyleIdx="2" presStyleCnt="4"/>
      <dgm:spPr/>
      <dgm:t>
        <a:bodyPr/>
        <a:lstStyle/>
        <a:p>
          <a:endParaRPr lang="en-US"/>
        </a:p>
      </dgm:t>
    </dgm:pt>
    <dgm:pt modelId="{0A8A0F98-0B98-4F93-8E2F-C65DC1BB539B}" type="pres">
      <dgm:prSet presAssocID="{B7AB420A-4D5F-41B9-91F1-4B46A753A525}" presName="picture3" presStyleCnt="0"/>
      <dgm:spPr/>
    </dgm:pt>
    <dgm:pt modelId="{385BA899-1911-42F2-9D43-7A6C26679AD9}" type="pres">
      <dgm:prSet presAssocID="{B7AB420A-4D5F-41B9-91F1-4B46A753A525}" presName="imageRepeatNode" presStyleLbl="fgImgPlace1" presStyleIdx="2" presStyleCnt="4"/>
      <dgm:spPr/>
      <dgm:t>
        <a:bodyPr/>
        <a:lstStyle/>
        <a:p>
          <a:endParaRPr lang="en-US"/>
        </a:p>
      </dgm:t>
    </dgm:pt>
    <dgm:pt modelId="{37A902DA-3DD7-40E3-880C-6E5C6EDBC771}" type="pres">
      <dgm:prSet presAssocID="{D07A882D-5236-4784-8548-ACC8E6F0BD51}" presName="parTx4" presStyleLbl="node1" presStyleIdx="3" presStyleCnt="4"/>
      <dgm:spPr/>
      <dgm:t>
        <a:bodyPr/>
        <a:lstStyle/>
        <a:p>
          <a:endParaRPr lang="en-US"/>
        </a:p>
      </dgm:t>
    </dgm:pt>
    <dgm:pt modelId="{6944358C-29A3-43CD-BDF2-1257CB3351B0}" type="pres">
      <dgm:prSet presAssocID="{3ABF910F-4DE1-4533-BD6A-31BE80251126}" presName="picture4" presStyleCnt="0"/>
      <dgm:spPr/>
    </dgm:pt>
    <dgm:pt modelId="{77E6AF5C-5DC1-4CBB-89ED-B46608A81851}" type="pres">
      <dgm:prSet presAssocID="{3ABF910F-4DE1-4533-BD6A-31BE80251126}" presName="imageRepeatNode" presStyleLbl="fgImgPlace1" presStyleIdx="3" presStyleCnt="4"/>
      <dgm:spPr/>
      <dgm:t>
        <a:bodyPr/>
        <a:lstStyle/>
        <a:p>
          <a:endParaRPr lang="en-US"/>
        </a:p>
      </dgm:t>
    </dgm:pt>
  </dgm:ptLst>
  <dgm:cxnLst>
    <dgm:cxn modelId="{1491665A-84B9-4263-A001-0CE2CA959289}" type="presOf" srcId="{A986A981-A568-45F5-9254-C679CB4FEC54}" destId="{A37EB75B-1ACD-4E40-9674-B22073DB22EF}" srcOrd="0" destOrd="0" presId="urn:microsoft.com/office/officeart/2008/layout/AscendingPictureAccentProcess"/>
    <dgm:cxn modelId="{CAFF4102-F955-43D5-BF2E-1FB77DCB882C}" srcId="{A986A981-A568-45F5-9254-C679CB4FEC54}" destId="{D07A882D-5236-4784-8548-ACC8E6F0BD51}" srcOrd="3" destOrd="0" parTransId="{12F420A9-132D-4507-9D04-1CBF86695C16}" sibTransId="{3ABF910F-4DE1-4533-BD6A-31BE80251126}"/>
    <dgm:cxn modelId="{0DA70185-77DD-424A-B33F-2AA5C3EF53FF}" type="presOf" srcId="{1AD591D8-32FF-4B0D-904E-877CACCEA1FD}" destId="{5F0EDBDC-339A-4ED8-AA7B-524A904BEDE2}" srcOrd="0" destOrd="0" presId="urn:microsoft.com/office/officeart/2008/layout/AscendingPictureAccentProcess"/>
    <dgm:cxn modelId="{65406117-8672-4E9C-AC40-C602836AF6AC}" type="presOf" srcId="{D5906A73-9635-47BC-84FD-C636C2E211EF}" destId="{D03FBEDE-7DF1-4C0D-9554-7DEDB14D5248}" srcOrd="0" destOrd="0" presId="urn:microsoft.com/office/officeart/2008/layout/AscendingPictureAccentProcess"/>
    <dgm:cxn modelId="{BC6C86BC-650E-416F-9D15-B14AF005E597}" srcId="{A986A981-A568-45F5-9254-C679CB4FEC54}" destId="{E8B11E69-C6ED-4FE9-A936-86FA43BBD526}" srcOrd="1" destOrd="0" parTransId="{6ABF5082-5CFF-43AE-A4FF-E2015BBE4E13}" sibTransId="{BAC84D04-B8EB-43DB-9BEC-FEE8EF4D1FE3}"/>
    <dgm:cxn modelId="{A6726F9E-2207-40D1-9338-269B2962D2BA}" srcId="{A986A981-A568-45F5-9254-C679CB4FEC54}" destId="{1AD591D8-32FF-4B0D-904E-877CACCEA1FD}" srcOrd="2" destOrd="0" parTransId="{7BFDDA0A-ABF2-4D5A-A6FF-621ACA75C9EE}" sibTransId="{B7AB420A-4D5F-41B9-91F1-4B46A753A525}"/>
    <dgm:cxn modelId="{259D250C-90E5-4F41-8D40-BB22F92BB13F}" type="presOf" srcId="{BAC84D04-B8EB-43DB-9BEC-FEE8EF4D1FE3}" destId="{44C3400C-B037-4F5C-B1A5-620D54377A88}" srcOrd="0" destOrd="0" presId="urn:microsoft.com/office/officeart/2008/layout/AscendingPictureAccentProcess"/>
    <dgm:cxn modelId="{6CC2414A-D37D-407F-B188-7DFD354ED4B2}" type="presOf" srcId="{E8B11E69-C6ED-4FE9-A936-86FA43BBD526}" destId="{87942E02-5FCC-4727-BAD9-1FBE62EC8A9B}" srcOrd="0" destOrd="0" presId="urn:microsoft.com/office/officeart/2008/layout/AscendingPictureAccentProcess"/>
    <dgm:cxn modelId="{ABADFE37-6559-4B66-9E56-8EEA79A83D18}" srcId="{A986A981-A568-45F5-9254-C679CB4FEC54}" destId="{58C87688-84FC-4B3E-B0EE-716BBE0555AA}" srcOrd="0" destOrd="0" parTransId="{1B3DAC94-6708-4775-8A08-F84B194E3CBD}" sibTransId="{D5906A73-9635-47BC-84FD-C636C2E211EF}"/>
    <dgm:cxn modelId="{3ECD145D-6DE9-418F-9A70-FAD90BA17E25}" type="presOf" srcId="{3ABF910F-4DE1-4533-BD6A-31BE80251126}" destId="{77E6AF5C-5DC1-4CBB-89ED-B46608A81851}" srcOrd="0" destOrd="0" presId="urn:microsoft.com/office/officeart/2008/layout/AscendingPictureAccentProcess"/>
    <dgm:cxn modelId="{8A8C9260-4E1A-4977-A580-D637C78932E3}" type="presOf" srcId="{D07A882D-5236-4784-8548-ACC8E6F0BD51}" destId="{37A902DA-3DD7-40E3-880C-6E5C6EDBC771}" srcOrd="0" destOrd="0" presId="urn:microsoft.com/office/officeart/2008/layout/AscendingPictureAccentProcess"/>
    <dgm:cxn modelId="{3BF1B1F5-9F99-4C61-A1E6-8C7346107EE9}" type="presOf" srcId="{58C87688-84FC-4B3E-B0EE-716BBE0555AA}" destId="{A79BE844-11F1-438B-9175-DCB6CC8ED686}" srcOrd="0" destOrd="0" presId="urn:microsoft.com/office/officeart/2008/layout/AscendingPictureAccentProcess"/>
    <dgm:cxn modelId="{B4AB431A-1BF9-4DF3-8E8E-322060B47362}" type="presOf" srcId="{B7AB420A-4D5F-41B9-91F1-4B46A753A525}" destId="{385BA899-1911-42F2-9D43-7A6C26679AD9}" srcOrd="0" destOrd="0" presId="urn:microsoft.com/office/officeart/2008/layout/AscendingPictureAccentProcess"/>
    <dgm:cxn modelId="{2271A651-A48A-4C4A-BC52-084A2DA23946}" type="presParOf" srcId="{A37EB75B-1ACD-4E40-9674-B22073DB22EF}" destId="{72B4D885-4904-4FC2-990B-73715C954FE2}" srcOrd="0" destOrd="0" presId="urn:microsoft.com/office/officeart/2008/layout/AscendingPictureAccentProcess"/>
    <dgm:cxn modelId="{2002A41E-AD9B-4493-8806-38177BFBD53F}" type="presParOf" srcId="{A37EB75B-1ACD-4E40-9674-B22073DB22EF}" destId="{DAEBC85B-52A0-41CB-AA30-24BD9D682C77}" srcOrd="1" destOrd="0" presId="urn:microsoft.com/office/officeart/2008/layout/AscendingPictureAccentProcess"/>
    <dgm:cxn modelId="{C1A0566B-3C92-4D24-96BC-F28FC3B9B59B}" type="presParOf" srcId="{A37EB75B-1ACD-4E40-9674-B22073DB22EF}" destId="{735D4738-B643-42B0-B1C0-F5B23E3168D9}" srcOrd="2" destOrd="0" presId="urn:microsoft.com/office/officeart/2008/layout/AscendingPictureAccentProcess"/>
    <dgm:cxn modelId="{E891B064-027E-4D6F-8025-A3F368FB4969}" type="presParOf" srcId="{A37EB75B-1ACD-4E40-9674-B22073DB22EF}" destId="{CD98568B-769C-4AC0-A0DC-3E85650B5B5F}" srcOrd="3" destOrd="0" presId="urn:microsoft.com/office/officeart/2008/layout/AscendingPictureAccentProcess"/>
    <dgm:cxn modelId="{9CD30599-4E83-476A-906A-5C0073B7AC6D}" type="presParOf" srcId="{A37EB75B-1ACD-4E40-9674-B22073DB22EF}" destId="{4F3D42BF-9EFC-40BB-844F-FD012CA0EA1C}" srcOrd="4" destOrd="0" presId="urn:microsoft.com/office/officeart/2008/layout/AscendingPictureAccentProcess"/>
    <dgm:cxn modelId="{281FC70E-E6C4-49BD-82D7-184CE06BCA71}" type="presParOf" srcId="{A37EB75B-1ACD-4E40-9674-B22073DB22EF}" destId="{A48BEB70-07CC-4349-8D74-89855455DDFE}" srcOrd="5" destOrd="0" presId="urn:microsoft.com/office/officeart/2008/layout/AscendingPictureAccentProcess"/>
    <dgm:cxn modelId="{B427AB10-41E6-4B83-B667-0EEDC85E5C8B}" type="presParOf" srcId="{A37EB75B-1ACD-4E40-9674-B22073DB22EF}" destId="{32D80568-54E8-46B1-9943-CA9BB7D6F013}" srcOrd="6" destOrd="0" presId="urn:microsoft.com/office/officeart/2008/layout/AscendingPictureAccentProcess"/>
    <dgm:cxn modelId="{146C31C5-AF1B-427F-93FA-26C59246020F}" type="presParOf" srcId="{A37EB75B-1ACD-4E40-9674-B22073DB22EF}" destId="{266F1E70-2147-4DA9-8C28-A358C31C4374}" srcOrd="7" destOrd="0" presId="urn:microsoft.com/office/officeart/2008/layout/AscendingPictureAccentProcess"/>
    <dgm:cxn modelId="{E37BA2A6-3EA6-4F80-9825-78BB181C5A62}" type="presParOf" srcId="{A37EB75B-1ACD-4E40-9674-B22073DB22EF}" destId="{5259A460-9512-4A33-BBA7-EF0FFE97949B}" srcOrd="8" destOrd="0" presId="urn:microsoft.com/office/officeart/2008/layout/AscendingPictureAccentProcess"/>
    <dgm:cxn modelId="{F3722249-FA5F-45B1-B071-A0166DB67507}" type="presParOf" srcId="{A37EB75B-1ACD-4E40-9674-B22073DB22EF}" destId="{8C0D81A1-26CB-4FF0-A4DD-AB9DEF6623B3}" srcOrd="9" destOrd="0" presId="urn:microsoft.com/office/officeart/2008/layout/AscendingPictureAccentProcess"/>
    <dgm:cxn modelId="{D64734CF-5AA0-4532-AF43-13A04F4D003F}" type="presParOf" srcId="{A37EB75B-1ACD-4E40-9674-B22073DB22EF}" destId="{A55B6DD7-4E79-43E6-A264-FF4FD892F136}" srcOrd="10" destOrd="0" presId="urn:microsoft.com/office/officeart/2008/layout/AscendingPictureAccentProcess"/>
    <dgm:cxn modelId="{EBC783DA-8B7A-4063-B424-855C013A2671}" type="presParOf" srcId="{A37EB75B-1ACD-4E40-9674-B22073DB22EF}" destId="{3F9B9D8A-4413-4395-B2F5-8CD178BF4E6A}" srcOrd="11" destOrd="0" presId="urn:microsoft.com/office/officeart/2008/layout/AscendingPictureAccentProcess"/>
    <dgm:cxn modelId="{A2881006-2E81-4F46-94E2-A7BA73B66FCE}" type="presParOf" srcId="{A37EB75B-1ACD-4E40-9674-B22073DB22EF}" destId="{172C5FC7-3CF6-4A8D-B792-3DA65ED4B7FD}" srcOrd="12" destOrd="0" presId="urn:microsoft.com/office/officeart/2008/layout/AscendingPictureAccentProcess"/>
    <dgm:cxn modelId="{00737C58-AF22-495F-AD8C-E933C488A567}" type="presParOf" srcId="{A37EB75B-1ACD-4E40-9674-B22073DB22EF}" destId="{A79BE844-11F1-438B-9175-DCB6CC8ED686}" srcOrd="13" destOrd="0" presId="urn:microsoft.com/office/officeart/2008/layout/AscendingPictureAccentProcess"/>
    <dgm:cxn modelId="{7818F7CA-A8BA-4FA1-AABF-4BD4065B631D}" type="presParOf" srcId="{A37EB75B-1ACD-4E40-9674-B22073DB22EF}" destId="{B5DCC04A-1F87-4413-A662-EEC450BDA587}" srcOrd="14" destOrd="0" presId="urn:microsoft.com/office/officeart/2008/layout/AscendingPictureAccentProcess"/>
    <dgm:cxn modelId="{07318070-F38F-4B16-840D-1DC625580A8E}" type="presParOf" srcId="{B5DCC04A-1F87-4413-A662-EEC450BDA587}" destId="{D03FBEDE-7DF1-4C0D-9554-7DEDB14D5248}" srcOrd="0" destOrd="0" presId="urn:microsoft.com/office/officeart/2008/layout/AscendingPictureAccentProcess"/>
    <dgm:cxn modelId="{8469E46A-1F46-4C5C-98E8-E8BE8189A547}" type="presParOf" srcId="{A37EB75B-1ACD-4E40-9674-B22073DB22EF}" destId="{87942E02-5FCC-4727-BAD9-1FBE62EC8A9B}" srcOrd="15" destOrd="0" presId="urn:microsoft.com/office/officeart/2008/layout/AscendingPictureAccentProcess"/>
    <dgm:cxn modelId="{1789BFAC-CF09-41C5-B790-1552EA335ABA}" type="presParOf" srcId="{A37EB75B-1ACD-4E40-9674-B22073DB22EF}" destId="{E3E898B0-7503-437B-B920-710689A1D86D}" srcOrd="16" destOrd="0" presId="urn:microsoft.com/office/officeart/2008/layout/AscendingPictureAccentProcess"/>
    <dgm:cxn modelId="{B24E40C7-A241-4537-84A6-56234ABFBB4E}" type="presParOf" srcId="{E3E898B0-7503-437B-B920-710689A1D86D}" destId="{44C3400C-B037-4F5C-B1A5-620D54377A88}" srcOrd="0" destOrd="0" presId="urn:microsoft.com/office/officeart/2008/layout/AscendingPictureAccentProcess"/>
    <dgm:cxn modelId="{CD0D8E31-C05B-478F-BEE1-D640CEC99A34}" type="presParOf" srcId="{A37EB75B-1ACD-4E40-9674-B22073DB22EF}" destId="{5F0EDBDC-339A-4ED8-AA7B-524A904BEDE2}" srcOrd="17" destOrd="0" presId="urn:microsoft.com/office/officeart/2008/layout/AscendingPictureAccentProcess"/>
    <dgm:cxn modelId="{4FB0F7C9-DAC3-4F86-AD2E-01575B023C9A}" type="presParOf" srcId="{A37EB75B-1ACD-4E40-9674-B22073DB22EF}" destId="{0A8A0F98-0B98-4F93-8E2F-C65DC1BB539B}" srcOrd="18" destOrd="0" presId="urn:microsoft.com/office/officeart/2008/layout/AscendingPictureAccentProcess"/>
    <dgm:cxn modelId="{4335C17D-BCE2-4EA4-B093-693D0497B07D}" type="presParOf" srcId="{0A8A0F98-0B98-4F93-8E2F-C65DC1BB539B}" destId="{385BA899-1911-42F2-9D43-7A6C26679AD9}" srcOrd="0" destOrd="0" presId="urn:microsoft.com/office/officeart/2008/layout/AscendingPictureAccentProcess"/>
    <dgm:cxn modelId="{8B4D72D5-D22E-48A7-91E0-E521E1D3BBAC}" type="presParOf" srcId="{A37EB75B-1ACD-4E40-9674-B22073DB22EF}" destId="{37A902DA-3DD7-40E3-880C-6E5C6EDBC771}" srcOrd="19" destOrd="0" presId="urn:microsoft.com/office/officeart/2008/layout/AscendingPictureAccentProcess"/>
    <dgm:cxn modelId="{98C0EA34-36E8-4967-809C-52250A2B22C1}" type="presParOf" srcId="{A37EB75B-1ACD-4E40-9674-B22073DB22EF}" destId="{6944358C-29A3-43CD-BDF2-1257CB3351B0}" srcOrd="20" destOrd="0" presId="urn:microsoft.com/office/officeart/2008/layout/AscendingPictureAccentProcess"/>
    <dgm:cxn modelId="{4E120DD3-8DE5-4BF3-83D1-81D4A0F29471}" type="presParOf" srcId="{6944358C-29A3-43CD-BDF2-1257CB3351B0}" destId="{77E6AF5C-5DC1-4CBB-89ED-B46608A81851}" srcOrd="0" destOrd="0" presId="urn:microsoft.com/office/officeart/2008/layout/AscendingPictureAccent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2390A4A-494D-4773-B9ED-2B6799D950B8}" type="doc">
      <dgm:prSet loTypeId="urn:microsoft.com/office/officeart/2005/8/layout/hList7" loCatId="process" qsTypeId="urn:microsoft.com/office/officeart/2005/8/quickstyle/simple3" qsCatId="simple" csTypeId="urn:microsoft.com/office/officeart/2005/8/colors/colorful1" csCatId="colorful" phldr="1"/>
      <dgm:spPr/>
      <dgm:t>
        <a:bodyPr/>
        <a:lstStyle/>
        <a:p>
          <a:endParaRPr lang="en-US"/>
        </a:p>
      </dgm:t>
    </dgm:pt>
    <dgm:pt modelId="{2DBFFBE3-1039-40CC-A48A-280CE3EE7A0E}">
      <dgm:prSet phldrT="[Text]"/>
      <dgm:spPr/>
      <dgm:t>
        <a:bodyPr/>
        <a:lstStyle/>
        <a:p>
          <a:r>
            <a:rPr lang="en-US" dirty="0" smtClean="0"/>
            <a:t>RBI’s </a:t>
          </a:r>
          <a:r>
            <a:rPr lang="en-US" dirty="0" err="1" smtClean="0"/>
            <a:t>Nachiket</a:t>
          </a:r>
          <a:r>
            <a:rPr lang="en-US" dirty="0" smtClean="0"/>
            <a:t> Mor Committee  recommends both (2014)</a:t>
          </a:r>
          <a:endParaRPr lang="en-US" dirty="0"/>
        </a:p>
      </dgm:t>
    </dgm:pt>
    <dgm:pt modelId="{923257EE-4D12-4902-BBAB-4529F279B4B6}" type="parTrans" cxnId="{7C9FAB33-1357-4B77-899F-509A33FAB11E}">
      <dgm:prSet/>
      <dgm:spPr/>
      <dgm:t>
        <a:bodyPr/>
        <a:lstStyle/>
        <a:p>
          <a:endParaRPr lang="en-US"/>
        </a:p>
      </dgm:t>
    </dgm:pt>
    <dgm:pt modelId="{71B2255F-C3DC-4000-8CA7-380DEF3E738A}" type="sibTrans" cxnId="{7C9FAB33-1357-4B77-899F-509A33FAB11E}">
      <dgm:prSet/>
      <dgm:spPr/>
      <dgm:t>
        <a:bodyPr/>
        <a:lstStyle/>
        <a:p>
          <a:endParaRPr lang="en-US"/>
        </a:p>
      </dgm:t>
    </dgm:pt>
    <dgm:pt modelId="{B8563D72-ADEC-4C0C-8E80-1A607DD38F95}">
      <dgm:prSet phldrT="[Text]"/>
      <dgm:spPr/>
      <dgm:t>
        <a:bodyPr/>
        <a:lstStyle/>
        <a:p>
          <a:r>
            <a:rPr lang="en-US" i="1" dirty="0" smtClean="0"/>
            <a:t>Bhai</a:t>
          </a:r>
          <a:r>
            <a:rPr lang="en-US" dirty="0" smtClean="0"/>
            <a:t> accepted, invited applications (2014, Nov)</a:t>
          </a:r>
          <a:endParaRPr lang="en-US" dirty="0"/>
        </a:p>
      </dgm:t>
    </dgm:pt>
    <dgm:pt modelId="{68053923-7015-4BA0-A383-1D3BD11A7ED1}" type="parTrans" cxnId="{D0423180-A094-4A14-A05B-F88B250D5D48}">
      <dgm:prSet/>
      <dgm:spPr/>
      <dgm:t>
        <a:bodyPr/>
        <a:lstStyle/>
        <a:p>
          <a:endParaRPr lang="en-US"/>
        </a:p>
      </dgm:t>
    </dgm:pt>
    <dgm:pt modelId="{8ABD9A5F-E6ED-4FAE-9634-38D540D7FE53}" type="sibTrans" cxnId="{D0423180-A094-4A14-A05B-F88B250D5D48}">
      <dgm:prSet/>
      <dgm:spPr/>
      <dgm:t>
        <a:bodyPr/>
        <a:lstStyle/>
        <a:p>
          <a:endParaRPr lang="en-US"/>
        </a:p>
      </dgm:t>
    </dgm:pt>
    <dgm:pt modelId="{F025D2CB-44CB-448F-94F6-7268912BD1B5}">
      <dgm:prSet phldrT="[Text]"/>
      <dgm:spPr/>
      <dgm:t>
        <a:bodyPr/>
        <a:lstStyle/>
        <a:p>
          <a:r>
            <a:rPr lang="en-US" dirty="0" err="1" smtClean="0"/>
            <a:t>Usha</a:t>
          </a:r>
          <a:r>
            <a:rPr lang="en-US" dirty="0" smtClean="0"/>
            <a:t> Thorat Committee:  Small F. Banks- 10 winners</a:t>
          </a:r>
          <a:endParaRPr lang="en-US" dirty="0"/>
        </a:p>
      </dgm:t>
    </dgm:pt>
    <dgm:pt modelId="{EF2C5229-149A-40A0-B634-191052F66EF9}" type="parTrans" cxnId="{2969B90A-A374-4C87-9D2E-0D6CE2C7226C}">
      <dgm:prSet/>
      <dgm:spPr/>
      <dgm:t>
        <a:bodyPr/>
        <a:lstStyle/>
        <a:p>
          <a:endParaRPr lang="en-US"/>
        </a:p>
      </dgm:t>
    </dgm:pt>
    <dgm:pt modelId="{46F18A8F-6B5A-41CB-8279-C01AB3958F90}" type="sibTrans" cxnId="{2969B90A-A374-4C87-9D2E-0D6CE2C7226C}">
      <dgm:prSet/>
      <dgm:spPr/>
      <dgm:t>
        <a:bodyPr/>
        <a:lstStyle/>
        <a:p>
          <a:endParaRPr lang="en-US"/>
        </a:p>
      </dgm:t>
    </dgm:pt>
    <dgm:pt modelId="{F03511CD-3F07-4C9A-964E-175894A834D8}">
      <dgm:prSet phldrT="[Text]"/>
      <dgm:spPr/>
      <dgm:t>
        <a:bodyPr/>
        <a:lstStyle/>
        <a:p>
          <a:r>
            <a:rPr lang="en-US" dirty="0" err="1" smtClean="0"/>
            <a:t>Nachiket</a:t>
          </a:r>
          <a:r>
            <a:rPr lang="en-US" dirty="0" smtClean="0"/>
            <a:t> Mor Committee: Payment Banks- 11 winners</a:t>
          </a:r>
          <a:endParaRPr lang="en-US" dirty="0"/>
        </a:p>
      </dgm:t>
    </dgm:pt>
    <dgm:pt modelId="{AF67A539-FAA9-4822-8C4B-C91C906BC035}" type="parTrans" cxnId="{E5FF70B7-66DC-4913-ACF8-E61533FCAB8C}">
      <dgm:prSet/>
      <dgm:spPr/>
      <dgm:t>
        <a:bodyPr/>
        <a:lstStyle/>
        <a:p>
          <a:endParaRPr lang="en-US"/>
        </a:p>
      </dgm:t>
    </dgm:pt>
    <dgm:pt modelId="{E318DEB7-8C68-4E20-9EE2-9BE77AF9C647}" type="sibTrans" cxnId="{E5FF70B7-66DC-4913-ACF8-E61533FCAB8C}">
      <dgm:prSet/>
      <dgm:spPr/>
      <dgm:t>
        <a:bodyPr/>
        <a:lstStyle/>
        <a:p>
          <a:endParaRPr lang="en-US"/>
        </a:p>
      </dgm:t>
    </dgm:pt>
    <dgm:pt modelId="{3DF88C47-9FD7-4D09-AF69-0FAFB8B2EE4E}" type="pres">
      <dgm:prSet presAssocID="{52390A4A-494D-4773-B9ED-2B6799D950B8}" presName="Name0" presStyleCnt="0">
        <dgm:presLayoutVars>
          <dgm:dir/>
          <dgm:resizeHandles val="exact"/>
        </dgm:presLayoutVars>
      </dgm:prSet>
      <dgm:spPr/>
      <dgm:t>
        <a:bodyPr/>
        <a:lstStyle/>
        <a:p>
          <a:endParaRPr lang="en-US"/>
        </a:p>
      </dgm:t>
    </dgm:pt>
    <dgm:pt modelId="{AF816AF3-D359-428E-BBBD-3C455A56184F}" type="pres">
      <dgm:prSet presAssocID="{52390A4A-494D-4773-B9ED-2B6799D950B8}" presName="fgShape" presStyleLbl="fgShp" presStyleIdx="0" presStyleCnt="1"/>
      <dgm:spPr/>
      <dgm:t>
        <a:bodyPr/>
        <a:lstStyle/>
        <a:p>
          <a:endParaRPr lang="en-US"/>
        </a:p>
      </dgm:t>
    </dgm:pt>
    <dgm:pt modelId="{A227087A-F3DE-4B1D-B0E8-D9E3481EC0C9}" type="pres">
      <dgm:prSet presAssocID="{52390A4A-494D-4773-B9ED-2B6799D950B8}" presName="linComp" presStyleCnt="0"/>
      <dgm:spPr/>
      <dgm:t>
        <a:bodyPr/>
        <a:lstStyle/>
        <a:p>
          <a:endParaRPr lang="en-US"/>
        </a:p>
      </dgm:t>
    </dgm:pt>
    <dgm:pt modelId="{DFA85314-DC58-4E1A-ABC6-0888F39D29BD}" type="pres">
      <dgm:prSet presAssocID="{2DBFFBE3-1039-40CC-A48A-280CE3EE7A0E}" presName="compNode" presStyleCnt="0"/>
      <dgm:spPr/>
      <dgm:t>
        <a:bodyPr/>
        <a:lstStyle/>
        <a:p>
          <a:endParaRPr lang="en-US"/>
        </a:p>
      </dgm:t>
    </dgm:pt>
    <dgm:pt modelId="{AB3146F1-FC4B-44B7-B0CE-BE027B4E5F16}" type="pres">
      <dgm:prSet presAssocID="{2DBFFBE3-1039-40CC-A48A-280CE3EE7A0E}" presName="bkgdShape" presStyleLbl="node1" presStyleIdx="0" presStyleCnt="4"/>
      <dgm:spPr/>
      <dgm:t>
        <a:bodyPr/>
        <a:lstStyle/>
        <a:p>
          <a:endParaRPr lang="en-US"/>
        </a:p>
      </dgm:t>
    </dgm:pt>
    <dgm:pt modelId="{84B36FE1-7292-4C4A-9F14-E87B50CD8E92}" type="pres">
      <dgm:prSet presAssocID="{2DBFFBE3-1039-40CC-A48A-280CE3EE7A0E}" presName="nodeTx" presStyleLbl="node1" presStyleIdx="0" presStyleCnt="4">
        <dgm:presLayoutVars>
          <dgm:bulletEnabled val="1"/>
        </dgm:presLayoutVars>
      </dgm:prSet>
      <dgm:spPr/>
      <dgm:t>
        <a:bodyPr/>
        <a:lstStyle/>
        <a:p>
          <a:endParaRPr lang="en-US"/>
        </a:p>
      </dgm:t>
    </dgm:pt>
    <dgm:pt modelId="{84961BE8-490C-4E17-855C-D49B5C5A721F}" type="pres">
      <dgm:prSet presAssocID="{2DBFFBE3-1039-40CC-A48A-280CE3EE7A0E}" presName="invisiNode" presStyleLbl="node1" presStyleIdx="0" presStyleCnt="4"/>
      <dgm:spPr/>
      <dgm:t>
        <a:bodyPr/>
        <a:lstStyle/>
        <a:p>
          <a:endParaRPr lang="en-US"/>
        </a:p>
      </dgm:t>
    </dgm:pt>
    <dgm:pt modelId="{30A7C5E6-6085-450E-A6C8-69EFAA060DB8}" type="pres">
      <dgm:prSet presAssocID="{2DBFFBE3-1039-40CC-A48A-280CE3EE7A0E}" presName="imagNode" presStyleLbl="fgImgPlace1" presStyleIdx="0" presStyleCnt="4" custScaleX="75550"/>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8001052-1771-417D-BD77-F68DC054862E}" type="pres">
      <dgm:prSet presAssocID="{71B2255F-C3DC-4000-8CA7-380DEF3E738A}" presName="sibTrans" presStyleLbl="sibTrans2D1" presStyleIdx="0" presStyleCnt="0"/>
      <dgm:spPr/>
      <dgm:t>
        <a:bodyPr/>
        <a:lstStyle/>
        <a:p>
          <a:endParaRPr lang="en-US"/>
        </a:p>
      </dgm:t>
    </dgm:pt>
    <dgm:pt modelId="{C4703584-C865-4F7E-B9B0-3484DCA8199E}" type="pres">
      <dgm:prSet presAssocID="{B8563D72-ADEC-4C0C-8E80-1A607DD38F95}" presName="compNode" presStyleCnt="0"/>
      <dgm:spPr/>
      <dgm:t>
        <a:bodyPr/>
        <a:lstStyle/>
        <a:p>
          <a:endParaRPr lang="en-US"/>
        </a:p>
      </dgm:t>
    </dgm:pt>
    <dgm:pt modelId="{82530E9C-4A09-4833-AEF5-E56EA3EEE003}" type="pres">
      <dgm:prSet presAssocID="{B8563D72-ADEC-4C0C-8E80-1A607DD38F95}" presName="bkgdShape" presStyleLbl="node1" presStyleIdx="1" presStyleCnt="4"/>
      <dgm:spPr/>
      <dgm:t>
        <a:bodyPr/>
        <a:lstStyle/>
        <a:p>
          <a:endParaRPr lang="en-US"/>
        </a:p>
      </dgm:t>
    </dgm:pt>
    <dgm:pt modelId="{D2A59874-8A3A-4FA9-9522-A1CDE275B596}" type="pres">
      <dgm:prSet presAssocID="{B8563D72-ADEC-4C0C-8E80-1A607DD38F95}" presName="nodeTx" presStyleLbl="node1" presStyleIdx="1" presStyleCnt="4">
        <dgm:presLayoutVars>
          <dgm:bulletEnabled val="1"/>
        </dgm:presLayoutVars>
      </dgm:prSet>
      <dgm:spPr/>
      <dgm:t>
        <a:bodyPr/>
        <a:lstStyle/>
        <a:p>
          <a:endParaRPr lang="en-US"/>
        </a:p>
      </dgm:t>
    </dgm:pt>
    <dgm:pt modelId="{481A6221-4B5D-4696-85A4-553A82261BFA}" type="pres">
      <dgm:prSet presAssocID="{B8563D72-ADEC-4C0C-8E80-1A607DD38F95}" presName="invisiNode" presStyleLbl="node1" presStyleIdx="1" presStyleCnt="4"/>
      <dgm:spPr/>
      <dgm:t>
        <a:bodyPr/>
        <a:lstStyle/>
        <a:p>
          <a:endParaRPr lang="en-US"/>
        </a:p>
      </dgm:t>
    </dgm:pt>
    <dgm:pt modelId="{16CFE4DC-9C35-4D7F-9931-3607477FFCAB}" type="pres">
      <dgm:prSet presAssocID="{B8563D72-ADEC-4C0C-8E80-1A607DD38F95}" presName="imagNode" presStyleLbl="f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439BA1BC-587E-4FBC-B1FC-AA24FE19ECFC}" type="pres">
      <dgm:prSet presAssocID="{8ABD9A5F-E6ED-4FAE-9634-38D540D7FE53}" presName="sibTrans" presStyleLbl="sibTrans2D1" presStyleIdx="0" presStyleCnt="0"/>
      <dgm:spPr/>
      <dgm:t>
        <a:bodyPr/>
        <a:lstStyle/>
        <a:p>
          <a:endParaRPr lang="en-US"/>
        </a:p>
      </dgm:t>
    </dgm:pt>
    <dgm:pt modelId="{6CE02609-3E84-4A88-8A1A-D64AF78E88E7}" type="pres">
      <dgm:prSet presAssocID="{F025D2CB-44CB-448F-94F6-7268912BD1B5}" presName="compNode" presStyleCnt="0"/>
      <dgm:spPr/>
      <dgm:t>
        <a:bodyPr/>
        <a:lstStyle/>
        <a:p>
          <a:endParaRPr lang="en-US"/>
        </a:p>
      </dgm:t>
    </dgm:pt>
    <dgm:pt modelId="{B93C1615-E4A0-4FF4-8E26-9A72366B4D1A}" type="pres">
      <dgm:prSet presAssocID="{F025D2CB-44CB-448F-94F6-7268912BD1B5}" presName="bkgdShape" presStyleLbl="node1" presStyleIdx="2" presStyleCnt="4"/>
      <dgm:spPr/>
      <dgm:t>
        <a:bodyPr/>
        <a:lstStyle/>
        <a:p>
          <a:endParaRPr lang="en-US"/>
        </a:p>
      </dgm:t>
    </dgm:pt>
    <dgm:pt modelId="{5A140846-8445-4985-A9F2-FE9C2A138DE9}" type="pres">
      <dgm:prSet presAssocID="{F025D2CB-44CB-448F-94F6-7268912BD1B5}" presName="nodeTx" presStyleLbl="node1" presStyleIdx="2" presStyleCnt="4">
        <dgm:presLayoutVars>
          <dgm:bulletEnabled val="1"/>
        </dgm:presLayoutVars>
      </dgm:prSet>
      <dgm:spPr/>
      <dgm:t>
        <a:bodyPr/>
        <a:lstStyle/>
        <a:p>
          <a:endParaRPr lang="en-US"/>
        </a:p>
      </dgm:t>
    </dgm:pt>
    <dgm:pt modelId="{09BFECDC-23D9-4AC1-99FF-4D606EFE0A32}" type="pres">
      <dgm:prSet presAssocID="{F025D2CB-44CB-448F-94F6-7268912BD1B5}" presName="invisiNode" presStyleLbl="node1" presStyleIdx="2" presStyleCnt="4"/>
      <dgm:spPr/>
      <dgm:t>
        <a:bodyPr/>
        <a:lstStyle/>
        <a:p>
          <a:endParaRPr lang="en-US"/>
        </a:p>
      </dgm:t>
    </dgm:pt>
    <dgm:pt modelId="{18A86BEC-3EE4-4042-B784-17F21D53D7C1}" type="pres">
      <dgm:prSet presAssocID="{F025D2CB-44CB-448F-94F6-7268912BD1B5}" presName="imagNode" presStyleLbl="fgImgPlace1" presStyleIdx="2" presStyleCnt="4" custScaleX="68349"/>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70D2EFD8-4E35-44D9-8332-D7104F904797}" type="pres">
      <dgm:prSet presAssocID="{46F18A8F-6B5A-41CB-8279-C01AB3958F90}" presName="sibTrans" presStyleLbl="sibTrans2D1" presStyleIdx="0" presStyleCnt="0"/>
      <dgm:spPr/>
      <dgm:t>
        <a:bodyPr/>
        <a:lstStyle/>
        <a:p>
          <a:endParaRPr lang="en-US"/>
        </a:p>
      </dgm:t>
    </dgm:pt>
    <dgm:pt modelId="{2A57ED61-04B4-4608-BE16-750C100D3BD8}" type="pres">
      <dgm:prSet presAssocID="{F03511CD-3F07-4C9A-964E-175894A834D8}" presName="compNode" presStyleCnt="0"/>
      <dgm:spPr/>
      <dgm:t>
        <a:bodyPr/>
        <a:lstStyle/>
        <a:p>
          <a:endParaRPr lang="en-US"/>
        </a:p>
      </dgm:t>
    </dgm:pt>
    <dgm:pt modelId="{32E1C7BE-23A8-4147-BBA5-72FB2D94161D}" type="pres">
      <dgm:prSet presAssocID="{F03511CD-3F07-4C9A-964E-175894A834D8}" presName="bkgdShape" presStyleLbl="node1" presStyleIdx="3" presStyleCnt="4"/>
      <dgm:spPr/>
      <dgm:t>
        <a:bodyPr/>
        <a:lstStyle/>
        <a:p>
          <a:endParaRPr lang="en-US"/>
        </a:p>
      </dgm:t>
    </dgm:pt>
    <dgm:pt modelId="{E0A904A1-1AAF-49DC-B07C-BF1C369B1F49}" type="pres">
      <dgm:prSet presAssocID="{F03511CD-3F07-4C9A-964E-175894A834D8}" presName="nodeTx" presStyleLbl="node1" presStyleIdx="3" presStyleCnt="4">
        <dgm:presLayoutVars>
          <dgm:bulletEnabled val="1"/>
        </dgm:presLayoutVars>
      </dgm:prSet>
      <dgm:spPr/>
      <dgm:t>
        <a:bodyPr/>
        <a:lstStyle/>
        <a:p>
          <a:endParaRPr lang="en-US"/>
        </a:p>
      </dgm:t>
    </dgm:pt>
    <dgm:pt modelId="{43B57127-5A5A-46A0-A9AA-E5F776CC5D6D}" type="pres">
      <dgm:prSet presAssocID="{F03511CD-3F07-4C9A-964E-175894A834D8}" presName="invisiNode" presStyleLbl="node1" presStyleIdx="3" presStyleCnt="4"/>
      <dgm:spPr/>
      <dgm:t>
        <a:bodyPr/>
        <a:lstStyle/>
        <a:p>
          <a:endParaRPr lang="en-US"/>
        </a:p>
      </dgm:t>
    </dgm:pt>
    <dgm:pt modelId="{B9DB785B-7D7F-4CA8-B361-B5A41F196951}" type="pres">
      <dgm:prSet presAssocID="{F03511CD-3F07-4C9A-964E-175894A834D8}" presName="imagNode" presStyleLbl="fgImgPlace1" presStyleIdx="3" presStyleCnt="4" custScaleX="72202"/>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Lst>
  <dgm:cxnLst>
    <dgm:cxn modelId="{7CAFAC4F-ABEC-4F5B-8247-01A6DCF846F7}" type="presOf" srcId="{46F18A8F-6B5A-41CB-8279-C01AB3958F90}" destId="{70D2EFD8-4E35-44D9-8332-D7104F904797}" srcOrd="0" destOrd="0" presId="urn:microsoft.com/office/officeart/2005/8/layout/hList7"/>
    <dgm:cxn modelId="{A4190848-0336-4EE0-818E-F515857846FC}" type="presOf" srcId="{F03511CD-3F07-4C9A-964E-175894A834D8}" destId="{E0A904A1-1AAF-49DC-B07C-BF1C369B1F49}" srcOrd="1" destOrd="0" presId="urn:microsoft.com/office/officeart/2005/8/layout/hList7"/>
    <dgm:cxn modelId="{D0423180-A094-4A14-A05B-F88B250D5D48}" srcId="{52390A4A-494D-4773-B9ED-2B6799D950B8}" destId="{B8563D72-ADEC-4C0C-8E80-1A607DD38F95}" srcOrd="1" destOrd="0" parTransId="{68053923-7015-4BA0-A383-1D3BD11A7ED1}" sibTransId="{8ABD9A5F-E6ED-4FAE-9634-38D540D7FE53}"/>
    <dgm:cxn modelId="{E5FF70B7-66DC-4913-ACF8-E61533FCAB8C}" srcId="{52390A4A-494D-4773-B9ED-2B6799D950B8}" destId="{F03511CD-3F07-4C9A-964E-175894A834D8}" srcOrd="3" destOrd="0" parTransId="{AF67A539-FAA9-4822-8C4B-C91C906BC035}" sibTransId="{E318DEB7-8C68-4E20-9EE2-9BE77AF9C647}"/>
    <dgm:cxn modelId="{757FF1BB-6412-4278-B745-895B34B952A4}" type="presOf" srcId="{F025D2CB-44CB-448F-94F6-7268912BD1B5}" destId="{5A140846-8445-4985-A9F2-FE9C2A138DE9}" srcOrd="1" destOrd="0" presId="urn:microsoft.com/office/officeart/2005/8/layout/hList7"/>
    <dgm:cxn modelId="{30060BDB-43AD-49BD-ABF8-D7C3C483A2F5}" type="presOf" srcId="{B8563D72-ADEC-4C0C-8E80-1A607DD38F95}" destId="{D2A59874-8A3A-4FA9-9522-A1CDE275B596}" srcOrd="1" destOrd="0" presId="urn:microsoft.com/office/officeart/2005/8/layout/hList7"/>
    <dgm:cxn modelId="{01DA8DCA-690A-4F52-8428-663374B303F1}" type="presOf" srcId="{2DBFFBE3-1039-40CC-A48A-280CE3EE7A0E}" destId="{AB3146F1-FC4B-44B7-B0CE-BE027B4E5F16}" srcOrd="0" destOrd="0" presId="urn:microsoft.com/office/officeart/2005/8/layout/hList7"/>
    <dgm:cxn modelId="{0FE7258D-0017-47FA-8D96-504E57782CED}" type="presOf" srcId="{F025D2CB-44CB-448F-94F6-7268912BD1B5}" destId="{B93C1615-E4A0-4FF4-8E26-9A72366B4D1A}" srcOrd="0" destOrd="0" presId="urn:microsoft.com/office/officeart/2005/8/layout/hList7"/>
    <dgm:cxn modelId="{6367F91F-DCB1-4E54-8A98-DD1A8C0E8495}" type="presOf" srcId="{B8563D72-ADEC-4C0C-8E80-1A607DD38F95}" destId="{82530E9C-4A09-4833-AEF5-E56EA3EEE003}" srcOrd="0" destOrd="0" presId="urn:microsoft.com/office/officeart/2005/8/layout/hList7"/>
    <dgm:cxn modelId="{DFE3409E-89CA-40C1-AD16-AAB4F161F94A}" type="presOf" srcId="{F03511CD-3F07-4C9A-964E-175894A834D8}" destId="{32E1C7BE-23A8-4147-BBA5-72FB2D94161D}" srcOrd="0" destOrd="0" presId="urn:microsoft.com/office/officeart/2005/8/layout/hList7"/>
    <dgm:cxn modelId="{5AEA59F6-7F9A-40AD-BB0F-A8C7900EB4FE}" type="presOf" srcId="{52390A4A-494D-4773-B9ED-2B6799D950B8}" destId="{3DF88C47-9FD7-4D09-AF69-0FAFB8B2EE4E}" srcOrd="0" destOrd="0" presId="urn:microsoft.com/office/officeart/2005/8/layout/hList7"/>
    <dgm:cxn modelId="{2969B90A-A374-4C87-9D2E-0D6CE2C7226C}" srcId="{52390A4A-494D-4773-B9ED-2B6799D950B8}" destId="{F025D2CB-44CB-448F-94F6-7268912BD1B5}" srcOrd="2" destOrd="0" parTransId="{EF2C5229-149A-40A0-B634-191052F66EF9}" sibTransId="{46F18A8F-6B5A-41CB-8279-C01AB3958F90}"/>
    <dgm:cxn modelId="{10A62079-71F8-44F1-8C53-E47382F90C74}" type="presOf" srcId="{2DBFFBE3-1039-40CC-A48A-280CE3EE7A0E}" destId="{84B36FE1-7292-4C4A-9F14-E87B50CD8E92}" srcOrd="1" destOrd="0" presId="urn:microsoft.com/office/officeart/2005/8/layout/hList7"/>
    <dgm:cxn modelId="{CBABC95A-196D-4A21-8F70-31187B7B6DD5}" type="presOf" srcId="{8ABD9A5F-E6ED-4FAE-9634-38D540D7FE53}" destId="{439BA1BC-587E-4FBC-B1FC-AA24FE19ECFC}" srcOrd="0" destOrd="0" presId="urn:microsoft.com/office/officeart/2005/8/layout/hList7"/>
    <dgm:cxn modelId="{94E45204-EDB3-46A1-AC44-E7AD4FBC48F8}" type="presOf" srcId="{71B2255F-C3DC-4000-8CA7-380DEF3E738A}" destId="{E8001052-1771-417D-BD77-F68DC054862E}" srcOrd="0" destOrd="0" presId="urn:microsoft.com/office/officeart/2005/8/layout/hList7"/>
    <dgm:cxn modelId="{7C9FAB33-1357-4B77-899F-509A33FAB11E}" srcId="{52390A4A-494D-4773-B9ED-2B6799D950B8}" destId="{2DBFFBE3-1039-40CC-A48A-280CE3EE7A0E}" srcOrd="0" destOrd="0" parTransId="{923257EE-4D12-4902-BBAB-4529F279B4B6}" sibTransId="{71B2255F-C3DC-4000-8CA7-380DEF3E738A}"/>
    <dgm:cxn modelId="{85E6E6EC-A0FC-4329-807F-881CB33ED343}" type="presParOf" srcId="{3DF88C47-9FD7-4D09-AF69-0FAFB8B2EE4E}" destId="{AF816AF3-D359-428E-BBBD-3C455A56184F}" srcOrd="0" destOrd="0" presId="urn:microsoft.com/office/officeart/2005/8/layout/hList7"/>
    <dgm:cxn modelId="{A4DBF14A-8544-44F5-8D17-8A2172B45868}" type="presParOf" srcId="{3DF88C47-9FD7-4D09-AF69-0FAFB8B2EE4E}" destId="{A227087A-F3DE-4B1D-B0E8-D9E3481EC0C9}" srcOrd="1" destOrd="0" presId="urn:microsoft.com/office/officeart/2005/8/layout/hList7"/>
    <dgm:cxn modelId="{90AF7951-BAB4-4C51-97A8-318128123509}" type="presParOf" srcId="{A227087A-F3DE-4B1D-B0E8-D9E3481EC0C9}" destId="{DFA85314-DC58-4E1A-ABC6-0888F39D29BD}" srcOrd="0" destOrd="0" presId="urn:microsoft.com/office/officeart/2005/8/layout/hList7"/>
    <dgm:cxn modelId="{F6159A25-1456-420F-BBB9-B02E1D250003}" type="presParOf" srcId="{DFA85314-DC58-4E1A-ABC6-0888F39D29BD}" destId="{AB3146F1-FC4B-44B7-B0CE-BE027B4E5F16}" srcOrd="0" destOrd="0" presId="urn:microsoft.com/office/officeart/2005/8/layout/hList7"/>
    <dgm:cxn modelId="{3513D67C-63F1-478F-85F7-4C5BEA190AB6}" type="presParOf" srcId="{DFA85314-DC58-4E1A-ABC6-0888F39D29BD}" destId="{84B36FE1-7292-4C4A-9F14-E87B50CD8E92}" srcOrd="1" destOrd="0" presId="urn:microsoft.com/office/officeart/2005/8/layout/hList7"/>
    <dgm:cxn modelId="{A4AD8FE3-6141-4A3D-AFBA-B8C169ABA281}" type="presParOf" srcId="{DFA85314-DC58-4E1A-ABC6-0888F39D29BD}" destId="{84961BE8-490C-4E17-855C-D49B5C5A721F}" srcOrd="2" destOrd="0" presId="urn:microsoft.com/office/officeart/2005/8/layout/hList7"/>
    <dgm:cxn modelId="{866DE0D3-A52B-4AA6-A6F6-BEFD061FC17E}" type="presParOf" srcId="{DFA85314-DC58-4E1A-ABC6-0888F39D29BD}" destId="{30A7C5E6-6085-450E-A6C8-69EFAA060DB8}" srcOrd="3" destOrd="0" presId="urn:microsoft.com/office/officeart/2005/8/layout/hList7"/>
    <dgm:cxn modelId="{B873097B-C697-4025-8C51-D4F27996E598}" type="presParOf" srcId="{A227087A-F3DE-4B1D-B0E8-D9E3481EC0C9}" destId="{E8001052-1771-417D-BD77-F68DC054862E}" srcOrd="1" destOrd="0" presId="urn:microsoft.com/office/officeart/2005/8/layout/hList7"/>
    <dgm:cxn modelId="{3392107A-CD82-498B-A09C-6AB9F59F4950}" type="presParOf" srcId="{A227087A-F3DE-4B1D-B0E8-D9E3481EC0C9}" destId="{C4703584-C865-4F7E-B9B0-3484DCA8199E}" srcOrd="2" destOrd="0" presId="urn:microsoft.com/office/officeart/2005/8/layout/hList7"/>
    <dgm:cxn modelId="{A7A3E273-9F94-40AB-B1D1-5F4171F2D1A0}" type="presParOf" srcId="{C4703584-C865-4F7E-B9B0-3484DCA8199E}" destId="{82530E9C-4A09-4833-AEF5-E56EA3EEE003}" srcOrd="0" destOrd="0" presId="urn:microsoft.com/office/officeart/2005/8/layout/hList7"/>
    <dgm:cxn modelId="{52152E22-34B9-42DB-A7E5-CE85576CF0F2}" type="presParOf" srcId="{C4703584-C865-4F7E-B9B0-3484DCA8199E}" destId="{D2A59874-8A3A-4FA9-9522-A1CDE275B596}" srcOrd="1" destOrd="0" presId="urn:microsoft.com/office/officeart/2005/8/layout/hList7"/>
    <dgm:cxn modelId="{DDB4E473-76A2-4176-A831-03216B77B7BD}" type="presParOf" srcId="{C4703584-C865-4F7E-B9B0-3484DCA8199E}" destId="{481A6221-4B5D-4696-85A4-553A82261BFA}" srcOrd="2" destOrd="0" presId="urn:microsoft.com/office/officeart/2005/8/layout/hList7"/>
    <dgm:cxn modelId="{3058ECF0-A22D-4980-8521-82A146B31F66}" type="presParOf" srcId="{C4703584-C865-4F7E-B9B0-3484DCA8199E}" destId="{16CFE4DC-9C35-4D7F-9931-3607477FFCAB}" srcOrd="3" destOrd="0" presId="urn:microsoft.com/office/officeart/2005/8/layout/hList7"/>
    <dgm:cxn modelId="{93736AE4-F8C2-495D-AD71-F4ED7A318A45}" type="presParOf" srcId="{A227087A-F3DE-4B1D-B0E8-D9E3481EC0C9}" destId="{439BA1BC-587E-4FBC-B1FC-AA24FE19ECFC}" srcOrd="3" destOrd="0" presId="urn:microsoft.com/office/officeart/2005/8/layout/hList7"/>
    <dgm:cxn modelId="{0E0C013A-2BFD-4EBA-A566-4FAD7425CDD7}" type="presParOf" srcId="{A227087A-F3DE-4B1D-B0E8-D9E3481EC0C9}" destId="{6CE02609-3E84-4A88-8A1A-D64AF78E88E7}" srcOrd="4" destOrd="0" presId="urn:microsoft.com/office/officeart/2005/8/layout/hList7"/>
    <dgm:cxn modelId="{4116B672-843C-46CC-A654-643E84E7D811}" type="presParOf" srcId="{6CE02609-3E84-4A88-8A1A-D64AF78E88E7}" destId="{B93C1615-E4A0-4FF4-8E26-9A72366B4D1A}" srcOrd="0" destOrd="0" presId="urn:microsoft.com/office/officeart/2005/8/layout/hList7"/>
    <dgm:cxn modelId="{B2971365-058B-4A75-A30C-03D546533FA4}" type="presParOf" srcId="{6CE02609-3E84-4A88-8A1A-D64AF78E88E7}" destId="{5A140846-8445-4985-A9F2-FE9C2A138DE9}" srcOrd="1" destOrd="0" presId="urn:microsoft.com/office/officeart/2005/8/layout/hList7"/>
    <dgm:cxn modelId="{6DE4A30A-0BCF-42B4-A3EE-635D59017D5A}" type="presParOf" srcId="{6CE02609-3E84-4A88-8A1A-D64AF78E88E7}" destId="{09BFECDC-23D9-4AC1-99FF-4D606EFE0A32}" srcOrd="2" destOrd="0" presId="urn:microsoft.com/office/officeart/2005/8/layout/hList7"/>
    <dgm:cxn modelId="{A07D26CE-F13E-4EB5-97BA-2D44C3BC93A1}" type="presParOf" srcId="{6CE02609-3E84-4A88-8A1A-D64AF78E88E7}" destId="{18A86BEC-3EE4-4042-B784-17F21D53D7C1}" srcOrd="3" destOrd="0" presId="urn:microsoft.com/office/officeart/2005/8/layout/hList7"/>
    <dgm:cxn modelId="{9A86FCC9-A7CD-4070-8B76-7C0795263330}" type="presParOf" srcId="{A227087A-F3DE-4B1D-B0E8-D9E3481EC0C9}" destId="{70D2EFD8-4E35-44D9-8332-D7104F904797}" srcOrd="5" destOrd="0" presId="urn:microsoft.com/office/officeart/2005/8/layout/hList7"/>
    <dgm:cxn modelId="{8798AA4D-BE3C-4FB5-B7F1-E632E1223EB2}" type="presParOf" srcId="{A227087A-F3DE-4B1D-B0E8-D9E3481EC0C9}" destId="{2A57ED61-04B4-4608-BE16-750C100D3BD8}" srcOrd="6" destOrd="0" presId="urn:microsoft.com/office/officeart/2005/8/layout/hList7"/>
    <dgm:cxn modelId="{5309ABFD-987F-4881-9F4D-3EF9677190CE}" type="presParOf" srcId="{2A57ED61-04B4-4608-BE16-750C100D3BD8}" destId="{32E1C7BE-23A8-4147-BBA5-72FB2D94161D}" srcOrd="0" destOrd="0" presId="urn:microsoft.com/office/officeart/2005/8/layout/hList7"/>
    <dgm:cxn modelId="{B23FE456-BCD5-4067-B62D-92A6682CBB4C}" type="presParOf" srcId="{2A57ED61-04B4-4608-BE16-750C100D3BD8}" destId="{E0A904A1-1AAF-49DC-B07C-BF1C369B1F49}" srcOrd="1" destOrd="0" presId="urn:microsoft.com/office/officeart/2005/8/layout/hList7"/>
    <dgm:cxn modelId="{B0F14AA7-47B3-41F3-83E9-B4C387899058}" type="presParOf" srcId="{2A57ED61-04B4-4608-BE16-750C100D3BD8}" destId="{43B57127-5A5A-46A0-A9AA-E5F776CC5D6D}" srcOrd="2" destOrd="0" presId="urn:microsoft.com/office/officeart/2005/8/layout/hList7"/>
    <dgm:cxn modelId="{7A5C0187-4F46-4803-843E-0F246663C4FD}" type="presParOf" srcId="{2A57ED61-04B4-4608-BE16-750C100D3BD8}" destId="{B9DB785B-7D7F-4CA8-B361-B5A41F19695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485E8DC-06EB-4A2F-B3BE-28A7E4480C60}"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9A3E63A7-AC3F-4E80-BFF8-DCBF1B4ED86B}">
      <dgm:prSet phldrT="[Text]"/>
      <dgm:spPr/>
      <dgm:t>
        <a:bodyPr/>
        <a:lstStyle/>
        <a:p>
          <a:r>
            <a:rPr lang="en-US" dirty="0">
              <a:latin typeface="Franklin Gothic Medium Cond" panose="020B0606030402020204" pitchFamily="34" charset="0"/>
            </a:rPr>
            <a:t>10 small finance banks </a:t>
          </a:r>
        </a:p>
      </dgm:t>
    </dgm:pt>
    <dgm:pt modelId="{1B3D9E63-F315-4E7F-9C3D-A86E1969B96E}" type="parTrans" cxnId="{F0191AE3-769F-4A8E-80C7-EAA06A3AF893}">
      <dgm:prSet/>
      <dgm:spPr/>
      <dgm:t>
        <a:bodyPr/>
        <a:lstStyle/>
        <a:p>
          <a:endParaRPr lang="en-US"/>
        </a:p>
      </dgm:t>
    </dgm:pt>
    <dgm:pt modelId="{452FB2E5-44E9-4804-A55A-41431FA55EF5}" type="sibTrans" cxnId="{F0191AE3-769F-4A8E-80C7-EAA06A3AF893}">
      <dgm:prSet/>
      <dgm:spPr/>
      <dgm:t>
        <a:bodyPr/>
        <a:lstStyle/>
        <a:p>
          <a:endParaRPr lang="en-US"/>
        </a:p>
      </dgm:t>
    </dgm:pt>
    <dgm:pt modelId="{CC9FB79A-390B-479A-B4CB-9C971CD5F2AF}">
      <dgm:prSet/>
      <dgm:spPr/>
      <dgm:t>
        <a:bodyPr/>
        <a:lstStyle/>
        <a:p>
          <a:r>
            <a:rPr lang="en-US" dirty="0">
              <a:latin typeface="Franklin Gothic Medium Cond" panose="020B0606030402020204" pitchFamily="34" charset="0"/>
            </a:rPr>
            <a:t>11 payments banks </a:t>
          </a:r>
        </a:p>
      </dgm:t>
    </dgm:pt>
    <dgm:pt modelId="{CB6BF462-A03C-4836-A6F1-EC37459F369F}" type="parTrans" cxnId="{95250D88-0218-4EC8-BC11-866F9D076B15}">
      <dgm:prSet/>
      <dgm:spPr/>
      <dgm:t>
        <a:bodyPr/>
        <a:lstStyle/>
        <a:p>
          <a:endParaRPr lang="en-US"/>
        </a:p>
      </dgm:t>
    </dgm:pt>
    <dgm:pt modelId="{12016345-8756-4F4A-ADEC-2BCD659EB33F}" type="sibTrans" cxnId="{95250D88-0218-4EC8-BC11-866F9D076B15}">
      <dgm:prSet/>
      <dgm:spPr/>
      <dgm:t>
        <a:bodyPr/>
        <a:lstStyle/>
        <a:p>
          <a:endParaRPr lang="en-US"/>
        </a:p>
      </dgm:t>
    </dgm:pt>
    <dgm:pt modelId="{37561447-AA6A-4D93-82BC-5A2CEF237C00}">
      <dgm:prSet/>
      <dgm:spPr/>
      <dgm:t>
        <a:bodyPr/>
        <a:lstStyle/>
        <a:p>
          <a:r>
            <a:rPr lang="en-US" dirty="0">
              <a:latin typeface="Franklin Gothic Medium Cond" panose="020B0606030402020204" pitchFamily="34" charset="0"/>
            </a:rPr>
            <a:t>Existing PPI (pre-paid payment instrument)</a:t>
          </a:r>
        </a:p>
      </dgm:t>
    </dgm:pt>
    <dgm:pt modelId="{434320C5-4468-4869-89CA-8E72FC0A0280}" type="parTrans" cxnId="{1D7F4EAF-7166-49B5-BC5B-D8F984BEDFAD}">
      <dgm:prSet/>
      <dgm:spPr/>
      <dgm:t>
        <a:bodyPr/>
        <a:lstStyle/>
        <a:p>
          <a:endParaRPr lang="en-US"/>
        </a:p>
      </dgm:t>
    </dgm:pt>
    <dgm:pt modelId="{937A7B5B-54D6-40F5-936A-4CFA9DC80D68}" type="sibTrans" cxnId="{1D7F4EAF-7166-49B5-BC5B-D8F984BEDFAD}">
      <dgm:prSet/>
      <dgm:spPr/>
      <dgm:t>
        <a:bodyPr/>
        <a:lstStyle/>
        <a:p>
          <a:endParaRPr lang="en-US"/>
        </a:p>
      </dgm:t>
    </dgm:pt>
    <dgm:pt modelId="{E44CB497-27E6-4EED-9B0B-8CF0FE553095}">
      <dgm:prSet/>
      <dgm:spPr/>
      <dgm:t>
        <a:bodyPr/>
        <a:lstStyle/>
        <a:p>
          <a:r>
            <a:rPr lang="en-US" dirty="0">
              <a:latin typeface="Franklin Gothic Medium Cond" panose="020B0606030402020204" pitchFamily="34" charset="0"/>
            </a:rPr>
            <a:t>Individual with 10 year </a:t>
          </a:r>
          <a:r>
            <a:rPr lang="en-US" dirty="0" err="1">
              <a:latin typeface="Franklin Gothic Medium Cond" panose="020B0606030402020204" pitchFamily="34" charset="0"/>
            </a:rPr>
            <a:t>xp</a:t>
          </a:r>
          <a:r>
            <a:rPr lang="en-US" dirty="0">
              <a:latin typeface="Franklin Gothic Medium Cond" panose="020B0606030402020204" pitchFamily="34" charset="0"/>
            </a:rPr>
            <a:t> in banking/finance</a:t>
          </a:r>
        </a:p>
      </dgm:t>
    </dgm:pt>
    <dgm:pt modelId="{D0DDB37F-7CF6-40B6-AC2D-8BC2367F085C}" type="parTrans" cxnId="{14C58153-1322-4861-90D8-5D06E77B4CEE}">
      <dgm:prSet/>
      <dgm:spPr/>
      <dgm:t>
        <a:bodyPr/>
        <a:lstStyle/>
        <a:p>
          <a:endParaRPr lang="en-US"/>
        </a:p>
      </dgm:t>
    </dgm:pt>
    <dgm:pt modelId="{BF748A81-2C2F-4B56-9930-A8ABDD1130F2}" type="sibTrans" cxnId="{14C58153-1322-4861-90D8-5D06E77B4CEE}">
      <dgm:prSet/>
      <dgm:spPr/>
      <dgm:t>
        <a:bodyPr/>
        <a:lstStyle/>
        <a:p>
          <a:endParaRPr lang="en-US"/>
        </a:p>
      </dgm:t>
    </dgm:pt>
    <dgm:pt modelId="{837AED38-98E3-4941-B4ED-668C8EEDC66C}">
      <dgm:prSet/>
      <dgm:spPr/>
      <dgm:t>
        <a:bodyPr/>
        <a:lstStyle/>
        <a:p>
          <a:r>
            <a:rPr lang="en-US" dirty="0">
              <a:latin typeface="Franklin Gothic Medium Cond" panose="020B0606030402020204" pitchFamily="34" charset="0"/>
            </a:rPr>
            <a:t>individuals / professionals; Non-Banking Finance Companies (NBFCs), corporate BCs, mobile telephone companies, super-market chains, companies, real sector cooperatives; that are owned and controlled by residents; and public sector entities </a:t>
          </a:r>
        </a:p>
      </dgm:t>
    </dgm:pt>
    <dgm:pt modelId="{EE5F4943-DA5C-4CD2-AEF4-1E35875D2013}" type="parTrans" cxnId="{5E8C374E-F28D-4D01-B87A-B1357C514335}">
      <dgm:prSet/>
      <dgm:spPr/>
      <dgm:t>
        <a:bodyPr/>
        <a:lstStyle/>
        <a:p>
          <a:endParaRPr lang="en-US"/>
        </a:p>
      </dgm:t>
    </dgm:pt>
    <dgm:pt modelId="{CC2F342C-B787-4CFB-89C6-534E788F57B9}" type="sibTrans" cxnId="{5E8C374E-F28D-4D01-B87A-B1357C514335}">
      <dgm:prSet/>
      <dgm:spPr/>
      <dgm:t>
        <a:bodyPr/>
        <a:lstStyle/>
        <a:p>
          <a:endParaRPr lang="en-US"/>
        </a:p>
      </dgm:t>
    </dgm:pt>
    <dgm:pt modelId="{41AC2608-ABEE-4970-ACF2-8BA58F700F94}">
      <dgm:prSet/>
      <dgm:spPr/>
      <dgm:t>
        <a:bodyPr/>
        <a:lstStyle/>
        <a:p>
          <a:r>
            <a:rPr lang="en-US" dirty="0">
              <a:latin typeface="Franklin Gothic Medium Cond" panose="020B0606030402020204" pitchFamily="34" charset="0"/>
            </a:rPr>
            <a:t>Existing NBFC, </a:t>
          </a:r>
          <a:r>
            <a:rPr lang="en-US" dirty="0" err="1">
              <a:latin typeface="Franklin Gothic Medium Cond" panose="020B0606030402020204" pitchFamily="34" charset="0"/>
            </a:rPr>
            <a:t>Microfinance,LAB</a:t>
          </a:r>
          <a:endParaRPr lang="en-US" dirty="0">
            <a:latin typeface="Franklin Gothic Medium Cond" panose="020B0606030402020204" pitchFamily="34" charset="0"/>
          </a:endParaRPr>
        </a:p>
      </dgm:t>
    </dgm:pt>
    <dgm:pt modelId="{0242A0DD-8D1F-471C-89A3-83B414049565}" type="parTrans" cxnId="{1037AE1D-513D-4D1C-9019-B0E393C18EC1}">
      <dgm:prSet/>
      <dgm:spPr/>
      <dgm:t>
        <a:bodyPr/>
        <a:lstStyle/>
        <a:p>
          <a:endParaRPr lang="en-US"/>
        </a:p>
      </dgm:t>
    </dgm:pt>
    <dgm:pt modelId="{659F63C0-982A-485C-A40C-B0FF800E0894}" type="sibTrans" cxnId="{1037AE1D-513D-4D1C-9019-B0E393C18EC1}">
      <dgm:prSet/>
      <dgm:spPr/>
      <dgm:t>
        <a:bodyPr/>
        <a:lstStyle/>
        <a:p>
          <a:endParaRPr lang="en-US"/>
        </a:p>
      </dgm:t>
    </dgm:pt>
    <dgm:pt modelId="{00C8E0F4-A0BA-4117-A5C7-334EEBA8D49D}">
      <dgm:prSet/>
      <dgm:spPr/>
      <dgm:t>
        <a:bodyPr/>
        <a:lstStyle/>
        <a:p>
          <a:r>
            <a:rPr lang="en-US" dirty="0">
              <a:latin typeface="Franklin Gothic Medium Cond" panose="020B0606030402020204" pitchFamily="34" charset="0"/>
            </a:rPr>
            <a:t>Preference to NE, Central India clusters</a:t>
          </a:r>
        </a:p>
      </dgm:t>
    </dgm:pt>
    <dgm:pt modelId="{1EE7EA6E-85E0-4CDB-AE36-141C97673C3D}" type="parTrans" cxnId="{FE7ECEC5-CA45-46AD-ABB4-78C52006E4CC}">
      <dgm:prSet/>
      <dgm:spPr/>
      <dgm:t>
        <a:bodyPr/>
        <a:lstStyle/>
        <a:p>
          <a:endParaRPr lang="en-US"/>
        </a:p>
      </dgm:t>
    </dgm:pt>
    <dgm:pt modelId="{BA569695-471A-4E33-9D5C-D74C74D31058}" type="sibTrans" cxnId="{FE7ECEC5-CA45-46AD-ABB4-78C52006E4CC}">
      <dgm:prSet/>
      <dgm:spPr/>
      <dgm:t>
        <a:bodyPr/>
        <a:lstStyle/>
        <a:p>
          <a:endParaRPr lang="en-US"/>
        </a:p>
      </dgm:t>
    </dgm:pt>
    <dgm:pt modelId="{94D918CF-6F0B-44D1-9218-3259210BB8A1}" type="pres">
      <dgm:prSet presAssocID="{E485E8DC-06EB-4A2F-B3BE-28A7E4480C60}" presName="linearFlow" presStyleCnt="0">
        <dgm:presLayoutVars>
          <dgm:dir/>
          <dgm:animLvl val="lvl"/>
          <dgm:resizeHandles/>
        </dgm:presLayoutVars>
      </dgm:prSet>
      <dgm:spPr/>
      <dgm:t>
        <a:bodyPr/>
        <a:lstStyle/>
        <a:p>
          <a:endParaRPr lang="en-US"/>
        </a:p>
      </dgm:t>
    </dgm:pt>
    <dgm:pt modelId="{C2AD497A-5BD9-48DF-A2AE-5FF260C1A0EC}" type="pres">
      <dgm:prSet presAssocID="{9A3E63A7-AC3F-4E80-BFF8-DCBF1B4ED86B}" presName="compositeNode" presStyleCnt="0">
        <dgm:presLayoutVars>
          <dgm:bulletEnabled val="1"/>
        </dgm:presLayoutVars>
      </dgm:prSet>
      <dgm:spPr/>
    </dgm:pt>
    <dgm:pt modelId="{E3B7593D-CDFB-42CB-95BD-7F92C7EE150A}" type="pres">
      <dgm:prSet presAssocID="{9A3E63A7-AC3F-4E80-BFF8-DCBF1B4ED86B}" presName="image" presStyleLbl="fgImgPlac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120CA3D-E031-4113-8088-C2F4998A2827}" type="pres">
      <dgm:prSet presAssocID="{9A3E63A7-AC3F-4E80-BFF8-DCBF1B4ED86B}" presName="childNode" presStyleLbl="node1" presStyleIdx="0" presStyleCnt="2">
        <dgm:presLayoutVars>
          <dgm:bulletEnabled val="1"/>
        </dgm:presLayoutVars>
      </dgm:prSet>
      <dgm:spPr/>
      <dgm:t>
        <a:bodyPr/>
        <a:lstStyle/>
        <a:p>
          <a:endParaRPr lang="en-US"/>
        </a:p>
      </dgm:t>
    </dgm:pt>
    <dgm:pt modelId="{45AF4503-5D4A-4360-945F-7EA19D6856E2}" type="pres">
      <dgm:prSet presAssocID="{9A3E63A7-AC3F-4E80-BFF8-DCBF1B4ED86B}" presName="parentNode" presStyleLbl="revTx" presStyleIdx="0" presStyleCnt="2">
        <dgm:presLayoutVars>
          <dgm:chMax val="0"/>
          <dgm:bulletEnabled val="1"/>
        </dgm:presLayoutVars>
      </dgm:prSet>
      <dgm:spPr/>
      <dgm:t>
        <a:bodyPr/>
        <a:lstStyle/>
        <a:p>
          <a:endParaRPr lang="en-US"/>
        </a:p>
      </dgm:t>
    </dgm:pt>
    <dgm:pt modelId="{BDB0E563-C422-4EAA-9604-3806557EB5AD}" type="pres">
      <dgm:prSet presAssocID="{452FB2E5-44E9-4804-A55A-41431FA55EF5}" presName="sibTrans" presStyleCnt="0"/>
      <dgm:spPr/>
    </dgm:pt>
    <dgm:pt modelId="{7C13C133-B90B-4351-A1DE-070919F390F7}" type="pres">
      <dgm:prSet presAssocID="{CC9FB79A-390B-479A-B4CB-9C971CD5F2AF}" presName="compositeNode" presStyleCnt="0">
        <dgm:presLayoutVars>
          <dgm:bulletEnabled val="1"/>
        </dgm:presLayoutVars>
      </dgm:prSet>
      <dgm:spPr/>
    </dgm:pt>
    <dgm:pt modelId="{79D3ACB0-35E7-43B2-9CB7-B9B650D712F6}" type="pres">
      <dgm:prSet presAssocID="{CC9FB79A-390B-479A-B4CB-9C971CD5F2AF}" presName="image" presStyleLbl="fgImgPlac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EF95AB61-AF6A-4873-80B7-E249D73FF950}" type="pres">
      <dgm:prSet presAssocID="{CC9FB79A-390B-479A-B4CB-9C971CD5F2AF}" presName="childNode" presStyleLbl="node1" presStyleIdx="1" presStyleCnt="2">
        <dgm:presLayoutVars>
          <dgm:bulletEnabled val="1"/>
        </dgm:presLayoutVars>
      </dgm:prSet>
      <dgm:spPr/>
      <dgm:t>
        <a:bodyPr/>
        <a:lstStyle/>
        <a:p>
          <a:endParaRPr lang="en-US"/>
        </a:p>
      </dgm:t>
    </dgm:pt>
    <dgm:pt modelId="{1C51605C-D857-4FE6-AF6A-0A74B3965B21}" type="pres">
      <dgm:prSet presAssocID="{CC9FB79A-390B-479A-B4CB-9C971CD5F2AF}" presName="parentNode" presStyleLbl="revTx" presStyleIdx="1" presStyleCnt="2">
        <dgm:presLayoutVars>
          <dgm:chMax val="0"/>
          <dgm:bulletEnabled val="1"/>
        </dgm:presLayoutVars>
      </dgm:prSet>
      <dgm:spPr/>
      <dgm:t>
        <a:bodyPr/>
        <a:lstStyle/>
        <a:p>
          <a:endParaRPr lang="en-US"/>
        </a:p>
      </dgm:t>
    </dgm:pt>
  </dgm:ptLst>
  <dgm:cxnLst>
    <dgm:cxn modelId="{4C770C23-547F-40C9-838D-F2332F04430F}" type="presOf" srcId="{E44CB497-27E6-4EED-9B0B-8CF0FE553095}" destId="{E120CA3D-E031-4113-8088-C2F4998A2827}" srcOrd="0" destOrd="0" presId="urn:microsoft.com/office/officeart/2005/8/layout/hList2"/>
    <dgm:cxn modelId="{0DEF1C75-5AEB-4E12-AEF7-EAF9AD7CB592}" type="presOf" srcId="{00C8E0F4-A0BA-4117-A5C7-334EEBA8D49D}" destId="{E120CA3D-E031-4113-8088-C2F4998A2827}" srcOrd="0" destOrd="2" presId="urn:microsoft.com/office/officeart/2005/8/layout/hList2"/>
    <dgm:cxn modelId="{95250D88-0218-4EC8-BC11-866F9D076B15}" srcId="{E485E8DC-06EB-4A2F-B3BE-28A7E4480C60}" destId="{CC9FB79A-390B-479A-B4CB-9C971CD5F2AF}" srcOrd="1" destOrd="0" parTransId="{CB6BF462-A03C-4836-A6F1-EC37459F369F}" sibTransId="{12016345-8756-4F4A-ADEC-2BCD659EB33F}"/>
    <dgm:cxn modelId="{5538FFA3-294E-4C4C-B0BF-E67FA80CBD63}" type="presOf" srcId="{E485E8DC-06EB-4A2F-B3BE-28A7E4480C60}" destId="{94D918CF-6F0B-44D1-9218-3259210BB8A1}" srcOrd="0" destOrd="0" presId="urn:microsoft.com/office/officeart/2005/8/layout/hList2"/>
    <dgm:cxn modelId="{2A365B68-917C-4D7E-9524-076C92BFC498}" type="presOf" srcId="{37561447-AA6A-4D93-82BC-5A2CEF237C00}" destId="{EF95AB61-AF6A-4873-80B7-E249D73FF950}" srcOrd="0" destOrd="0" presId="urn:microsoft.com/office/officeart/2005/8/layout/hList2"/>
    <dgm:cxn modelId="{FE7ECEC5-CA45-46AD-ABB4-78C52006E4CC}" srcId="{9A3E63A7-AC3F-4E80-BFF8-DCBF1B4ED86B}" destId="{00C8E0F4-A0BA-4117-A5C7-334EEBA8D49D}" srcOrd="2" destOrd="0" parTransId="{1EE7EA6E-85E0-4CDB-AE36-141C97673C3D}" sibTransId="{BA569695-471A-4E33-9D5C-D74C74D31058}"/>
    <dgm:cxn modelId="{14C58153-1322-4861-90D8-5D06E77B4CEE}" srcId="{9A3E63A7-AC3F-4E80-BFF8-DCBF1B4ED86B}" destId="{E44CB497-27E6-4EED-9B0B-8CF0FE553095}" srcOrd="0" destOrd="0" parTransId="{D0DDB37F-7CF6-40B6-AC2D-8BC2367F085C}" sibTransId="{BF748A81-2C2F-4B56-9930-A8ABDD1130F2}"/>
    <dgm:cxn modelId="{5EA773D3-51B3-4F94-89DC-D59F19D7D0CC}" type="presOf" srcId="{9A3E63A7-AC3F-4E80-BFF8-DCBF1B4ED86B}" destId="{45AF4503-5D4A-4360-945F-7EA19D6856E2}" srcOrd="0" destOrd="0" presId="urn:microsoft.com/office/officeart/2005/8/layout/hList2"/>
    <dgm:cxn modelId="{8886283C-2953-498E-8BE2-545A52BFA856}" type="presOf" srcId="{CC9FB79A-390B-479A-B4CB-9C971CD5F2AF}" destId="{1C51605C-D857-4FE6-AF6A-0A74B3965B21}" srcOrd="0" destOrd="0" presId="urn:microsoft.com/office/officeart/2005/8/layout/hList2"/>
    <dgm:cxn modelId="{1037AE1D-513D-4D1C-9019-B0E393C18EC1}" srcId="{9A3E63A7-AC3F-4E80-BFF8-DCBF1B4ED86B}" destId="{41AC2608-ABEE-4970-ACF2-8BA58F700F94}" srcOrd="1" destOrd="0" parTransId="{0242A0DD-8D1F-471C-89A3-83B414049565}" sibTransId="{659F63C0-982A-485C-A40C-B0FF800E0894}"/>
    <dgm:cxn modelId="{F0191AE3-769F-4A8E-80C7-EAA06A3AF893}" srcId="{E485E8DC-06EB-4A2F-B3BE-28A7E4480C60}" destId="{9A3E63A7-AC3F-4E80-BFF8-DCBF1B4ED86B}" srcOrd="0" destOrd="0" parTransId="{1B3D9E63-F315-4E7F-9C3D-A86E1969B96E}" sibTransId="{452FB2E5-44E9-4804-A55A-41431FA55EF5}"/>
    <dgm:cxn modelId="{5E8C374E-F28D-4D01-B87A-B1357C514335}" srcId="{CC9FB79A-390B-479A-B4CB-9C971CD5F2AF}" destId="{837AED38-98E3-4941-B4ED-668C8EEDC66C}" srcOrd="1" destOrd="0" parTransId="{EE5F4943-DA5C-4CD2-AEF4-1E35875D2013}" sibTransId="{CC2F342C-B787-4CFB-89C6-534E788F57B9}"/>
    <dgm:cxn modelId="{1D7F4EAF-7166-49B5-BC5B-D8F984BEDFAD}" srcId="{CC9FB79A-390B-479A-B4CB-9C971CD5F2AF}" destId="{37561447-AA6A-4D93-82BC-5A2CEF237C00}" srcOrd="0" destOrd="0" parTransId="{434320C5-4468-4869-89CA-8E72FC0A0280}" sibTransId="{937A7B5B-54D6-40F5-936A-4CFA9DC80D68}"/>
    <dgm:cxn modelId="{E74AE16B-9566-4BEB-8F76-343DD2D63255}" type="presOf" srcId="{837AED38-98E3-4941-B4ED-668C8EEDC66C}" destId="{EF95AB61-AF6A-4873-80B7-E249D73FF950}" srcOrd="0" destOrd="1" presId="urn:microsoft.com/office/officeart/2005/8/layout/hList2"/>
    <dgm:cxn modelId="{B729D17D-D0F7-47E5-A131-2775FFB934BC}" type="presOf" srcId="{41AC2608-ABEE-4970-ACF2-8BA58F700F94}" destId="{E120CA3D-E031-4113-8088-C2F4998A2827}" srcOrd="0" destOrd="1" presId="urn:microsoft.com/office/officeart/2005/8/layout/hList2"/>
    <dgm:cxn modelId="{2442E0BF-2168-45B1-B24C-D4390DF195A8}" type="presParOf" srcId="{94D918CF-6F0B-44D1-9218-3259210BB8A1}" destId="{C2AD497A-5BD9-48DF-A2AE-5FF260C1A0EC}" srcOrd="0" destOrd="0" presId="urn:microsoft.com/office/officeart/2005/8/layout/hList2"/>
    <dgm:cxn modelId="{E67E83AE-0C43-4342-AF49-F640EBCE1089}" type="presParOf" srcId="{C2AD497A-5BD9-48DF-A2AE-5FF260C1A0EC}" destId="{E3B7593D-CDFB-42CB-95BD-7F92C7EE150A}" srcOrd="0" destOrd="0" presId="urn:microsoft.com/office/officeart/2005/8/layout/hList2"/>
    <dgm:cxn modelId="{1B2FDB9A-CCD4-478D-8170-97F732F7116A}" type="presParOf" srcId="{C2AD497A-5BD9-48DF-A2AE-5FF260C1A0EC}" destId="{E120CA3D-E031-4113-8088-C2F4998A2827}" srcOrd="1" destOrd="0" presId="urn:microsoft.com/office/officeart/2005/8/layout/hList2"/>
    <dgm:cxn modelId="{34B501FE-8057-4C80-B732-229A88BCEFE9}" type="presParOf" srcId="{C2AD497A-5BD9-48DF-A2AE-5FF260C1A0EC}" destId="{45AF4503-5D4A-4360-945F-7EA19D6856E2}" srcOrd="2" destOrd="0" presId="urn:microsoft.com/office/officeart/2005/8/layout/hList2"/>
    <dgm:cxn modelId="{A6A7CF9F-018F-4942-953E-D39FACC8CDDF}" type="presParOf" srcId="{94D918CF-6F0B-44D1-9218-3259210BB8A1}" destId="{BDB0E563-C422-4EAA-9604-3806557EB5AD}" srcOrd="1" destOrd="0" presId="urn:microsoft.com/office/officeart/2005/8/layout/hList2"/>
    <dgm:cxn modelId="{EED3D8EE-DFD2-4B85-91BD-045658A062E4}" type="presParOf" srcId="{94D918CF-6F0B-44D1-9218-3259210BB8A1}" destId="{7C13C133-B90B-4351-A1DE-070919F390F7}" srcOrd="2" destOrd="0" presId="urn:microsoft.com/office/officeart/2005/8/layout/hList2"/>
    <dgm:cxn modelId="{086BEBBD-F4DD-4F9C-871E-DBB7EC0BA0EA}" type="presParOf" srcId="{7C13C133-B90B-4351-A1DE-070919F390F7}" destId="{79D3ACB0-35E7-43B2-9CB7-B9B650D712F6}" srcOrd="0" destOrd="0" presId="urn:microsoft.com/office/officeart/2005/8/layout/hList2"/>
    <dgm:cxn modelId="{0DE9938F-9C30-4198-AE2E-7658E239FA7F}" type="presParOf" srcId="{7C13C133-B90B-4351-A1DE-070919F390F7}" destId="{EF95AB61-AF6A-4873-80B7-E249D73FF950}" srcOrd="1" destOrd="0" presId="urn:microsoft.com/office/officeart/2005/8/layout/hList2"/>
    <dgm:cxn modelId="{74FB1980-6C26-4917-AB2F-B510C0A6B72B}" type="presParOf" srcId="{7C13C133-B90B-4351-A1DE-070919F390F7}" destId="{1C51605C-D857-4FE6-AF6A-0A74B3965B21}"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485E8DC-06EB-4A2F-B3BE-28A7E4480C60}"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9A3E63A7-AC3F-4E80-BFF8-DCBF1B4ED86B}">
      <dgm:prSet phldrT="[Text]"/>
      <dgm:spPr/>
      <dgm:t>
        <a:bodyPr/>
        <a:lstStyle/>
        <a:p>
          <a:r>
            <a:rPr lang="en-US">
              <a:latin typeface="Franklin Gothic Medium Cond" panose="020B0606030402020204" pitchFamily="34" charset="0"/>
            </a:rPr>
            <a:t>Small F. Banks (10/72)</a:t>
          </a:r>
          <a:endParaRPr lang="en-US" dirty="0">
            <a:latin typeface="Franklin Gothic Medium Cond" panose="020B0606030402020204" pitchFamily="34" charset="0"/>
          </a:endParaRPr>
        </a:p>
      </dgm:t>
    </dgm:pt>
    <dgm:pt modelId="{1B3D9E63-F315-4E7F-9C3D-A86E1969B96E}" type="parTrans" cxnId="{F0191AE3-769F-4A8E-80C7-EAA06A3AF893}">
      <dgm:prSet/>
      <dgm:spPr/>
      <dgm:t>
        <a:bodyPr/>
        <a:lstStyle/>
        <a:p>
          <a:endParaRPr lang="en-US"/>
        </a:p>
      </dgm:t>
    </dgm:pt>
    <dgm:pt modelId="{452FB2E5-44E9-4804-A55A-41431FA55EF5}" type="sibTrans" cxnId="{F0191AE3-769F-4A8E-80C7-EAA06A3AF893}">
      <dgm:prSet/>
      <dgm:spPr/>
      <dgm:t>
        <a:bodyPr/>
        <a:lstStyle/>
        <a:p>
          <a:endParaRPr lang="en-US"/>
        </a:p>
      </dgm:t>
    </dgm:pt>
    <dgm:pt modelId="{3CEF8441-6C98-4A28-B21E-DC2B1EC5D621}">
      <dgm:prSet custT="1"/>
      <dgm:spPr/>
      <dgm:t>
        <a:bodyPr/>
        <a:lstStyle/>
        <a:p>
          <a:r>
            <a:rPr lang="en-US" sz="2000" dirty="0">
              <a:latin typeface="Franklin Gothic Medium Cond" panose="020B0606030402020204" pitchFamily="34" charset="0"/>
            </a:rPr>
            <a:t>Au Financiers (Jaipur)</a:t>
          </a:r>
        </a:p>
      </dgm:t>
    </dgm:pt>
    <dgm:pt modelId="{C5B56256-315B-40F2-8F84-1057C3D09A4F}" type="parTrans" cxnId="{F02173CC-929C-4265-8074-ADB33BA0173C}">
      <dgm:prSet/>
      <dgm:spPr/>
      <dgm:t>
        <a:bodyPr/>
        <a:lstStyle/>
        <a:p>
          <a:endParaRPr lang="en-US"/>
        </a:p>
      </dgm:t>
    </dgm:pt>
    <dgm:pt modelId="{9A120F6E-496C-48F5-9225-EB6351B0B734}" type="sibTrans" cxnId="{F02173CC-929C-4265-8074-ADB33BA0173C}">
      <dgm:prSet/>
      <dgm:spPr/>
      <dgm:t>
        <a:bodyPr/>
        <a:lstStyle/>
        <a:p>
          <a:endParaRPr lang="en-US"/>
        </a:p>
      </dgm:t>
    </dgm:pt>
    <dgm:pt modelId="{B7EF229A-5810-4FE3-970E-18A553F48495}">
      <dgm:prSet custT="1"/>
      <dgm:spPr/>
      <dgm:t>
        <a:bodyPr/>
        <a:lstStyle/>
        <a:p>
          <a:r>
            <a:rPr lang="en-US" sz="2000" dirty="0">
              <a:latin typeface="Franklin Gothic Medium Cond" panose="020B0606030402020204" pitchFamily="34" charset="0"/>
            </a:rPr>
            <a:t>Equitas Holdings (Chennai)</a:t>
          </a:r>
        </a:p>
      </dgm:t>
    </dgm:pt>
    <dgm:pt modelId="{DCDC71AC-0297-41DB-82CB-9491B62213A5}" type="parTrans" cxnId="{8691486A-8FA1-4C4A-A4FF-CDC09E30913E}">
      <dgm:prSet/>
      <dgm:spPr/>
      <dgm:t>
        <a:bodyPr/>
        <a:lstStyle/>
        <a:p>
          <a:endParaRPr lang="en-US"/>
        </a:p>
      </dgm:t>
    </dgm:pt>
    <dgm:pt modelId="{00FE3B62-47CB-41AC-A42C-907B856A3095}" type="sibTrans" cxnId="{8691486A-8FA1-4C4A-A4FF-CDC09E30913E}">
      <dgm:prSet/>
      <dgm:spPr/>
      <dgm:t>
        <a:bodyPr/>
        <a:lstStyle/>
        <a:p>
          <a:endParaRPr lang="en-US"/>
        </a:p>
      </dgm:t>
    </dgm:pt>
    <dgm:pt modelId="{FB406859-47D4-41A1-AD62-07DE7A3ED7E5}">
      <dgm:prSet custT="1"/>
      <dgm:spPr/>
      <dgm:t>
        <a:bodyPr/>
        <a:lstStyle/>
        <a:p>
          <a:r>
            <a:rPr lang="en-US" sz="2000" dirty="0">
              <a:latin typeface="Franklin Gothic Medium Cond" panose="020B0606030402020204" pitchFamily="34" charset="0"/>
            </a:rPr>
            <a:t>ESAF Microfin (Chennai)</a:t>
          </a:r>
        </a:p>
      </dgm:t>
    </dgm:pt>
    <dgm:pt modelId="{D3B1814B-53FD-4C4B-943C-392D0FAA4FD6}" type="parTrans" cxnId="{424D3F47-7E03-4022-8C14-C2D7090156C1}">
      <dgm:prSet/>
      <dgm:spPr/>
      <dgm:t>
        <a:bodyPr/>
        <a:lstStyle/>
        <a:p>
          <a:endParaRPr lang="en-US"/>
        </a:p>
      </dgm:t>
    </dgm:pt>
    <dgm:pt modelId="{C483C781-FEA4-43D5-B546-D8ADC307E15F}" type="sibTrans" cxnId="{424D3F47-7E03-4022-8C14-C2D7090156C1}">
      <dgm:prSet/>
      <dgm:spPr/>
      <dgm:t>
        <a:bodyPr/>
        <a:lstStyle/>
        <a:p>
          <a:endParaRPr lang="en-US"/>
        </a:p>
      </dgm:t>
    </dgm:pt>
    <dgm:pt modelId="{760B5B40-862F-47BF-9E7B-2A4DF9C6B3EF}">
      <dgm:prSet custT="1"/>
      <dgm:spPr/>
      <dgm:t>
        <a:bodyPr/>
        <a:lstStyle/>
        <a:p>
          <a:r>
            <a:rPr lang="en-US" sz="2000" dirty="0">
              <a:latin typeface="Franklin Gothic Medium Cond" panose="020B0606030402020204" pitchFamily="34" charset="0"/>
            </a:rPr>
            <a:t>Janalakshmi Financial Services (Bengaluru)</a:t>
          </a:r>
        </a:p>
      </dgm:t>
    </dgm:pt>
    <dgm:pt modelId="{AF585AF1-20A2-4608-9562-FAFBFC6C1CF8}" type="parTrans" cxnId="{24D63A5C-5011-4CC0-9D15-AFE241D892F0}">
      <dgm:prSet/>
      <dgm:spPr/>
      <dgm:t>
        <a:bodyPr/>
        <a:lstStyle/>
        <a:p>
          <a:endParaRPr lang="en-US"/>
        </a:p>
      </dgm:t>
    </dgm:pt>
    <dgm:pt modelId="{615E3E9B-A092-487A-A193-6C47F445B7AD}" type="sibTrans" cxnId="{24D63A5C-5011-4CC0-9D15-AFE241D892F0}">
      <dgm:prSet/>
      <dgm:spPr/>
      <dgm:t>
        <a:bodyPr/>
        <a:lstStyle/>
        <a:p>
          <a:endParaRPr lang="en-US"/>
        </a:p>
      </dgm:t>
    </dgm:pt>
    <dgm:pt modelId="{7467981E-FB92-4202-8273-6499D6CB883A}">
      <dgm:prSet custT="1"/>
      <dgm:spPr/>
      <dgm:t>
        <a:bodyPr/>
        <a:lstStyle/>
        <a:p>
          <a:r>
            <a:rPr lang="en-US" sz="2000" dirty="0">
              <a:latin typeface="Franklin Gothic Medium Cond" panose="020B0606030402020204" pitchFamily="34" charset="0"/>
            </a:rPr>
            <a:t>RGVN (Northeast) Microfin (Guwahati)</a:t>
          </a:r>
        </a:p>
      </dgm:t>
    </dgm:pt>
    <dgm:pt modelId="{2118A7F2-7A31-44F0-A549-DBEBCCBE3C70}" type="parTrans" cxnId="{593C7EAF-0EB4-4F73-A369-1743F16F5589}">
      <dgm:prSet/>
      <dgm:spPr/>
      <dgm:t>
        <a:bodyPr/>
        <a:lstStyle/>
        <a:p>
          <a:endParaRPr lang="en-US"/>
        </a:p>
      </dgm:t>
    </dgm:pt>
    <dgm:pt modelId="{073D5C4E-BEED-4999-AEFF-5AE372EB67E2}" type="sibTrans" cxnId="{593C7EAF-0EB4-4F73-A369-1743F16F5589}">
      <dgm:prSet/>
      <dgm:spPr/>
      <dgm:t>
        <a:bodyPr/>
        <a:lstStyle/>
        <a:p>
          <a:endParaRPr lang="en-US"/>
        </a:p>
      </dgm:t>
    </dgm:pt>
    <dgm:pt modelId="{48B528DB-7030-4BFE-8D2A-7F536403AF72}">
      <dgm:prSet custT="1"/>
      <dgm:spPr/>
      <dgm:t>
        <a:bodyPr/>
        <a:lstStyle/>
        <a:p>
          <a:r>
            <a:rPr lang="en-US" sz="2000" dirty="0">
              <a:latin typeface="Franklin Gothic Medium Cond" panose="020B0606030402020204" pitchFamily="34" charset="0"/>
            </a:rPr>
            <a:t>Suryoday Microfin (Navi Mumbai)</a:t>
          </a:r>
        </a:p>
      </dgm:t>
    </dgm:pt>
    <dgm:pt modelId="{BC03D19A-620C-49EA-B1B9-73E61C57E4FC}" type="parTrans" cxnId="{D14A7328-1D36-4FB3-B3BF-F33938C36467}">
      <dgm:prSet/>
      <dgm:spPr/>
      <dgm:t>
        <a:bodyPr/>
        <a:lstStyle/>
        <a:p>
          <a:endParaRPr lang="en-US"/>
        </a:p>
      </dgm:t>
    </dgm:pt>
    <dgm:pt modelId="{021E3384-8B75-44EF-8BA2-49B051E33994}" type="sibTrans" cxnId="{D14A7328-1D36-4FB3-B3BF-F33938C36467}">
      <dgm:prSet/>
      <dgm:spPr/>
      <dgm:t>
        <a:bodyPr/>
        <a:lstStyle/>
        <a:p>
          <a:endParaRPr lang="en-US"/>
        </a:p>
      </dgm:t>
    </dgm:pt>
    <dgm:pt modelId="{A9B45350-87EE-4ABD-95CA-42312CAF8305}">
      <dgm:prSet custT="1"/>
      <dgm:spPr/>
      <dgm:t>
        <a:bodyPr/>
        <a:lstStyle/>
        <a:p>
          <a:r>
            <a:rPr lang="en-US" sz="2000" dirty="0">
              <a:latin typeface="Franklin Gothic Medium Cond" panose="020B0606030402020204" pitchFamily="34" charset="0"/>
            </a:rPr>
            <a:t>Ujjivan Financial Services (Bengaluru)</a:t>
          </a:r>
        </a:p>
      </dgm:t>
    </dgm:pt>
    <dgm:pt modelId="{585009DB-058E-40CC-96E6-941AE7268538}" type="parTrans" cxnId="{630383A7-A4F3-40D8-BCD4-3D47DE849718}">
      <dgm:prSet/>
      <dgm:spPr/>
      <dgm:t>
        <a:bodyPr/>
        <a:lstStyle/>
        <a:p>
          <a:endParaRPr lang="en-US"/>
        </a:p>
      </dgm:t>
    </dgm:pt>
    <dgm:pt modelId="{B32A9F1C-8B53-4D8A-B8A3-E365D6AB0B29}" type="sibTrans" cxnId="{630383A7-A4F3-40D8-BCD4-3D47DE849718}">
      <dgm:prSet/>
      <dgm:spPr/>
      <dgm:t>
        <a:bodyPr/>
        <a:lstStyle/>
        <a:p>
          <a:endParaRPr lang="en-US"/>
        </a:p>
      </dgm:t>
    </dgm:pt>
    <dgm:pt modelId="{5C905CAA-C229-4D12-B45A-9512D1665240}">
      <dgm:prSet custT="1"/>
      <dgm:spPr/>
      <dgm:t>
        <a:bodyPr/>
        <a:lstStyle/>
        <a:p>
          <a:r>
            <a:rPr lang="en-US" sz="2000" dirty="0">
              <a:latin typeface="Franklin Gothic Medium Cond" panose="020B0606030402020204" pitchFamily="34" charset="0"/>
            </a:rPr>
            <a:t>Utkarsh Microfin (Varanasi)</a:t>
          </a:r>
        </a:p>
      </dgm:t>
    </dgm:pt>
    <dgm:pt modelId="{7B00A16F-E965-495F-A2D0-7072FB0A3156}" type="parTrans" cxnId="{943877AF-1C5C-4D8E-8BC0-FEE36DA10282}">
      <dgm:prSet/>
      <dgm:spPr/>
      <dgm:t>
        <a:bodyPr/>
        <a:lstStyle/>
        <a:p>
          <a:endParaRPr lang="en-US"/>
        </a:p>
      </dgm:t>
    </dgm:pt>
    <dgm:pt modelId="{A58ACEB0-3EA9-4E78-B4E3-58A3F2C3340A}" type="sibTrans" cxnId="{943877AF-1C5C-4D8E-8BC0-FEE36DA10282}">
      <dgm:prSet/>
      <dgm:spPr/>
      <dgm:t>
        <a:bodyPr/>
        <a:lstStyle/>
        <a:p>
          <a:endParaRPr lang="en-US"/>
        </a:p>
      </dgm:t>
    </dgm:pt>
    <dgm:pt modelId="{C676FEE7-B0C8-42FD-A517-64B7C1A75B64}">
      <dgm:prSet/>
      <dgm:spPr/>
      <dgm:t>
        <a:bodyPr/>
        <a:lstStyle/>
        <a:p>
          <a:r>
            <a:rPr lang="en-US" dirty="0">
              <a:latin typeface="Franklin Gothic Medium Cond" panose="020B0606030402020204" pitchFamily="34" charset="0"/>
            </a:rPr>
            <a:t>Payment Banks </a:t>
          </a:r>
          <a:r>
            <a:rPr lang="en-US" dirty="0" smtClean="0">
              <a:latin typeface="Franklin Gothic Medium Cond" panose="020B0606030402020204" pitchFamily="34" charset="0"/>
            </a:rPr>
            <a:t>(3-11/41</a:t>
          </a:r>
          <a:r>
            <a:rPr lang="en-US" dirty="0">
              <a:latin typeface="Franklin Gothic Medium Cond" panose="020B0606030402020204" pitchFamily="34" charset="0"/>
            </a:rPr>
            <a:t>)</a:t>
          </a:r>
        </a:p>
      </dgm:t>
    </dgm:pt>
    <dgm:pt modelId="{0A92657C-C22A-4737-A805-1437CEE4A768}" type="parTrans" cxnId="{539708E0-D792-4CFD-9ACD-23574DAB3385}">
      <dgm:prSet/>
      <dgm:spPr/>
      <dgm:t>
        <a:bodyPr/>
        <a:lstStyle/>
        <a:p>
          <a:endParaRPr lang="en-US"/>
        </a:p>
      </dgm:t>
    </dgm:pt>
    <dgm:pt modelId="{7102EC54-7C89-4DF5-BF3F-BD8925A4E92A}" type="sibTrans" cxnId="{539708E0-D792-4CFD-9ACD-23574DAB3385}">
      <dgm:prSet/>
      <dgm:spPr/>
      <dgm:t>
        <a:bodyPr/>
        <a:lstStyle/>
        <a:p>
          <a:endParaRPr lang="en-US"/>
        </a:p>
      </dgm:t>
    </dgm:pt>
    <dgm:pt modelId="{F56AB451-BC6C-481F-9A5D-B3A14755F440}">
      <dgm:prSet/>
      <dgm:spPr>
        <a:solidFill>
          <a:schemeClr val="bg1">
            <a:lumMod val="85000"/>
            <a:lumOff val="15000"/>
          </a:schemeClr>
        </a:solidFill>
      </dgm:spPr>
      <dgm:t>
        <a:bodyPr/>
        <a:lstStyle/>
        <a:p>
          <a:r>
            <a:rPr lang="en-US" dirty="0">
              <a:solidFill>
                <a:srgbClr val="FFC000"/>
              </a:solidFill>
              <a:latin typeface="Franklin Gothic Medium Cond" panose="020B0606030402020204" pitchFamily="34" charset="0"/>
            </a:rPr>
            <a:t>Department of Posts</a:t>
          </a:r>
        </a:p>
      </dgm:t>
    </dgm:pt>
    <dgm:pt modelId="{4E8C3972-46F0-4977-B82C-FAC5BEBA5BCE}" type="parTrans" cxnId="{6F458EBA-2873-46CA-96C2-291283DE047D}">
      <dgm:prSet/>
      <dgm:spPr/>
      <dgm:t>
        <a:bodyPr/>
        <a:lstStyle/>
        <a:p>
          <a:endParaRPr lang="en-US"/>
        </a:p>
      </dgm:t>
    </dgm:pt>
    <dgm:pt modelId="{946F44C5-54DF-461A-A931-F6D93F65008E}" type="sibTrans" cxnId="{6F458EBA-2873-46CA-96C2-291283DE047D}">
      <dgm:prSet/>
      <dgm:spPr/>
      <dgm:t>
        <a:bodyPr/>
        <a:lstStyle/>
        <a:p>
          <a:endParaRPr lang="en-US"/>
        </a:p>
      </dgm:t>
    </dgm:pt>
    <dgm:pt modelId="{C7073F16-7220-473A-9557-751CE0A5447E}">
      <dgm:prSet/>
      <dgm:spPr>
        <a:solidFill>
          <a:schemeClr val="bg1">
            <a:lumMod val="85000"/>
            <a:lumOff val="15000"/>
          </a:schemeClr>
        </a:solidFill>
      </dgm:spPr>
      <dgm:t>
        <a:bodyPr/>
        <a:lstStyle/>
        <a:p>
          <a:r>
            <a:rPr lang="en-US" dirty="0">
              <a:latin typeface="Franklin Gothic Medium Cond" panose="020B0606030402020204" pitchFamily="34" charset="0"/>
            </a:rPr>
            <a:t>Fino PayTech Ltd (backed by IFC-W.Bank)</a:t>
          </a:r>
        </a:p>
      </dgm:t>
    </dgm:pt>
    <dgm:pt modelId="{01F561E5-8F49-4417-9C2C-6AA0A5A27898}" type="parTrans" cxnId="{76E4B69B-D1C5-4CD5-9DCD-6D3508AE17A5}">
      <dgm:prSet/>
      <dgm:spPr/>
      <dgm:t>
        <a:bodyPr/>
        <a:lstStyle/>
        <a:p>
          <a:endParaRPr lang="en-US"/>
        </a:p>
      </dgm:t>
    </dgm:pt>
    <dgm:pt modelId="{CACD36FE-E1EF-446D-B005-5593C3F840B7}" type="sibTrans" cxnId="{76E4B69B-D1C5-4CD5-9DCD-6D3508AE17A5}">
      <dgm:prSet/>
      <dgm:spPr/>
      <dgm:t>
        <a:bodyPr/>
        <a:lstStyle/>
        <a:p>
          <a:endParaRPr lang="en-US"/>
        </a:p>
      </dgm:t>
    </dgm:pt>
    <dgm:pt modelId="{6CF630E3-3FAE-4177-A746-D323090CD24D}">
      <dgm:prSet/>
      <dgm:spPr>
        <a:solidFill>
          <a:schemeClr val="bg1">
            <a:lumMod val="85000"/>
            <a:lumOff val="15000"/>
          </a:schemeClr>
        </a:solidFill>
      </dgm:spPr>
      <dgm:t>
        <a:bodyPr/>
        <a:lstStyle/>
        <a:p>
          <a:r>
            <a:rPr lang="en-US" dirty="0">
              <a:latin typeface="Franklin Gothic Medium Cond" panose="020B0606030402020204" pitchFamily="34" charset="0"/>
            </a:rPr>
            <a:t>Reliance Industries Ltd (</a:t>
          </a:r>
          <a:r>
            <a:rPr lang="en-US" dirty="0">
              <a:solidFill>
                <a:srgbClr val="FFC000"/>
              </a:solidFill>
              <a:latin typeface="Franklin Gothic Medium Cond" panose="020B0606030402020204" pitchFamily="34" charset="0"/>
            </a:rPr>
            <a:t>Mukesh+SBI</a:t>
          </a:r>
          <a:r>
            <a:rPr lang="en-US" dirty="0">
              <a:latin typeface="Franklin Gothic Medium Cond" panose="020B0606030402020204" pitchFamily="34" charset="0"/>
            </a:rPr>
            <a:t>)</a:t>
          </a:r>
        </a:p>
      </dgm:t>
    </dgm:pt>
    <dgm:pt modelId="{A66A1888-21AE-41A7-84AC-97A4C5884EA3}" type="parTrans" cxnId="{09BF2150-7D09-41F9-9A70-C67B990BCF68}">
      <dgm:prSet/>
      <dgm:spPr/>
      <dgm:t>
        <a:bodyPr/>
        <a:lstStyle/>
        <a:p>
          <a:endParaRPr lang="en-US"/>
        </a:p>
      </dgm:t>
    </dgm:pt>
    <dgm:pt modelId="{A4934AFB-98B7-4AFE-B239-D4C8E3AB6C81}" type="sibTrans" cxnId="{09BF2150-7D09-41F9-9A70-C67B990BCF68}">
      <dgm:prSet/>
      <dgm:spPr/>
      <dgm:t>
        <a:bodyPr/>
        <a:lstStyle/>
        <a:p>
          <a:endParaRPr lang="en-US"/>
        </a:p>
      </dgm:t>
    </dgm:pt>
    <dgm:pt modelId="{5E9B81AF-C709-4EB9-B7FF-FB090DCD082F}">
      <dgm:prSet/>
      <dgm:spPr>
        <a:solidFill>
          <a:schemeClr val="bg1">
            <a:lumMod val="85000"/>
            <a:lumOff val="15000"/>
          </a:schemeClr>
        </a:solidFill>
      </dgm:spPr>
      <dgm:t>
        <a:bodyPr/>
        <a:lstStyle/>
        <a:p>
          <a:r>
            <a:rPr lang="en-US" dirty="0">
              <a:latin typeface="Franklin Gothic Medium Cond" panose="020B0606030402020204" pitchFamily="34" charset="0"/>
            </a:rPr>
            <a:t>Vijay Shekhar Sharma (</a:t>
          </a:r>
          <a:r>
            <a:rPr lang="en-US" dirty="0">
              <a:solidFill>
                <a:srgbClr val="FFC000"/>
              </a:solidFill>
              <a:latin typeface="Franklin Gothic Medium Cond" panose="020B0606030402020204" pitchFamily="34" charset="0"/>
            </a:rPr>
            <a:t>Paytm</a:t>
          </a:r>
          <a:r>
            <a:rPr lang="en-US" dirty="0">
              <a:latin typeface="Franklin Gothic Medium Cond" panose="020B0606030402020204" pitchFamily="34" charset="0"/>
            </a:rPr>
            <a:t>)</a:t>
          </a:r>
        </a:p>
      </dgm:t>
    </dgm:pt>
    <dgm:pt modelId="{BDCC84D7-BD3C-4B5F-9A85-67A54A3D9B95}" type="parTrans" cxnId="{5804139A-6629-4AEE-8A7B-965447958AF8}">
      <dgm:prSet/>
      <dgm:spPr/>
      <dgm:t>
        <a:bodyPr/>
        <a:lstStyle/>
        <a:p>
          <a:endParaRPr lang="en-US"/>
        </a:p>
      </dgm:t>
    </dgm:pt>
    <dgm:pt modelId="{8549CDAC-3AB9-4EAA-8FA1-CADC1F541A1E}" type="sibTrans" cxnId="{5804139A-6629-4AEE-8A7B-965447958AF8}">
      <dgm:prSet/>
      <dgm:spPr/>
      <dgm:t>
        <a:bodyPr/>
        <a:lstStyle/>
        <a:p>
          <a:endParaRPr lang="en-US"/>
        </a:p>
      </dgm:t>
    </dgm:pt>
    <dgm:pt modelId="{854D0812-139E-4AC2-A465-1F69219976B9}">
      <dgm:prSet/>
      <dgm:spPr>
        <a:solidFill>
          <a:schemeClr val="bg1">
            <a:lumMod val="85000"/>
            <a:lumOff val="15000"/>
          </a:schemeClr>
        </a:solidFill>
      </dgm:spPr>
      <dgm:t>
        <a:bodyPr/>
        <a:lstStyle/>
        <a:p>
          <a:r>
            <a:rPr lang="en-US" dirty="0">
              <a:solidFill>
                <a:srgbClr val="FFC000"/>
              </a:solidFill>
              <a:latin typeface="Franklin Gothic Medium Cond" panose="020B0606030402020204" pitchFamily="34" charset="0"/>
            </a:rPr>
            <a:t>Vodafone</a:t>
          </a:r>
          <a:r>
            <a:rPr lang="en-US" dirty="0">
              <a:latin typeface="Franklin Gothic Medium Cond" panose="020B0606030402020204" pitchFamily="34" charset="0"/>
            </a:rPr>
            <a:t> m-pesa (tied with ICICI)</a:t>
          </a:r>
        </a:p>
      </dgm:t>
    </dgm:pt>
    <dgm:pt modelId="{ACB6CDF5-C96A-480A-920B-6F1979D8419E}" type="parTrans" cxnId="{49AE4F52-2298-43ED-8668-9329FBEF184A}">
      <dgm:prSet/>
      <dgm:spPr/>
      <dgm:t>
        <a:bodyPr/>
        <a:lstStyle/>
        <a:p>
          <a:endParaRPr lang="en-US"/>
        </a:p>
      </dgm:t>
    </dgm:pt>
    <dgm:pt modelId="{DDE5E96A-AF7E-4719-9083-7AAF556AD67E}" type="sibTrans" cxnId="{49AE4F52-2298-43ED-8668-9329FBEF184A}">
      <dgm:prSet/>
      <dgm:spPr/>
      <dgm:t>
        <a:bodyPr/>
        <a:lstStyle/>
        <a:p>
          <a:endParaRPr lang="en-US"/>
        </a:p>
      </dgm:t>
    </dgm:pt>
    <dgm:pt modelId="{27B6F82C-9C0E-4F6A-959B-665AF5255A50}">
      <dgm:prSet/>
      <dgm:spPr>
        <a:solidFill>
          <a:schemeClr val="bg1">
            <a:lumMod val="85000"/>
            <a:lumOff val="15000"/>
          </a:schemeClr>
        </a:solidFill>
      </dgm:spPr>
      <dgm:t>
        <a:bodyPr/>
        <a:lstStyle/>
        <a:p>
          <a:r>
            <a:rPr lang="en-US" dirty="0">
              <a:latin typeface="Franklin Gothic Medium Cond" panose="020B0606030402020204" pitchFamily="34" charset="0"/>
            </a:rPr>
            <a:t>Aditya Birla Nuvo Ltd (with </a:t>
          </a:r>
          <a:r>
            <a:rPr lang="en-US" dirty="0">
              <a:solidFill>
                <a:srgbClr val="FFC000"/>
              </a:solidFill>
              <a:latin typeface="Franklin Gothic Medium Cond" panose="020B0606030402020204" pitchFamily="34" charset="0"/>
            </a:rPr>
            <a:t>IDEA</a:t>
          </a:r>
          <a:r>
            <a:rPr lang="en-US" dirty="0">
              <a:latin typeface="Franklin Gothic Medium Cond" panose="020B0606030402020204" pitchFamily="34" charset="0"/>
            </a:rPr>
            <a:t>)</a:t>
          </a:r>
        </a:p>
      </dgm:t>
    </dgm:pt>
    <dgm:pt modelId="{B022E1A9-2C83-4719-B79A-FCA3F814A0A2}" type="parTrans" cxnId="{B907DF94-E914-4388-B716-4F56AA540F5A}">
      <dgm:prSet/>
      <dgm:spPr/>
      <dgm:t>
        <a:bodyPr/>
        <a:lstStyle/>
        <a:p>
          <a:endParaRPr lang="en-US"/>
        </a:p>
      </dgm:t>
    </dgm:pt>
    <dgm:pt modelId="{03362BA9-2FD2-475D-8862-65C5CBC067E3}" type="sibTrans" cxnId="{B907DF94-E914-4388-B716-4F56AA540F5A}">
      <dgm:prSet/>
      <dgm:spPr/>
      <dgm:t>
        <a:bodyPr/>
        <a:lstStyle/>
        <a:p>
          <a:endParaRPr lang="en-US"/>
        </a:p>
      </dgm:t>
    </dgm:pt>
    <dgm:pt modelId="{1B6F0D4B-4475-451E-A6CD-D529E94DD789}">
      <dgm:prSet/>
      <dgm:spPr>
        <a:solidFill>
          <a:schemeClr val="bg1">
            <a:lumMod val="85000"/>
            <a:lumOff val="15000"/>
          </a:schemeClr>
        </a:solidFill>
      </dgm:spPr>
      <dgm:t>
        <a:bodyPr/>
        <a:lstStyle/>
        <a:p>
          <a:r>
            <a:rPr lang="en-US" strike="sngStrike" dirty="0">
              <a:solidFill>
                <a:srgbClr val="FF0000"/>
              </a:solidFill>
              <a:latin typeface="Franklin Gothic Medium Cond" panose="020B0606030402020204" pitchFamily="34" charset="0"/>
            </a:rPr>
            <a:t>Tech Mahindra Ltd</a:t>
          </a:r>
        </a:p>
      </dgm:t>
    </dgm:pt>
    <dgm:pt modelId="{A2FE3B14-8FD0-4A47-BE6B-74944666E4A6}" type="parTrans" cxnId="{0E0BFF27-AAEC-4C9D-A910-FC4852312F93}">
      <dgm:prSet/>
      <dgm:spPr/>
      <dgm:t>
        <a:bodyPr/>
        <a:lstStyle/>
        <a:p>
          <a:endParaRPr lang="en-US"/>
        </a:p>
      </dgm:t>
    </dgm:pt>
    <dgm:pt modelId="{B0A242D8-4BE9-4625-9B56-AF24DC2A3747}" type="sibTrans" cxnId="{0E0BFF27-AAEC-4C9D-A910-FC4852312F93}">
      <dgm:prSet/>
      <dgm:spPr/>
      <dgm:t>
        <a:bodyPr/>
        <a:lstStyle/>
        <a:p>
          <a:endParaRPr lang="en-US"/>
        </a:p>
      </dgm:t>
    </dgm:pt>
    <dgm:pt modelId="{0F28A96F-B12D-4A57-B4DE-2A08241D3CC0}">
      <dgm:prSet/>
      <dgm:spPr>
        <a:solidFill>
          <a:schemeClr val="bg1">
            <a:lumMod val="85000"/>
            <a:lumOff val="15000"/>
          </a:schemeClr>
        </a:solidFill>
      </dgm:spPr>
      <dgm:t>
        <a:bodyPr/>
        <a:lstStyle/>
        <a:p>
          <a:r>
            <a:rPr lang="en-US" strike="sngStrike" dirty="0">
              <a:solidFill>
                <a:srgbClr val="FF0000"/>
              </a:solidFill>
              <a:latin typeface="Franklin Gothic Medium Cond" panose="020B0606030402020204" pitchFamily="34" charset="0"/>
            </a:rPr>
            <a:t>Cholamandalam Distri. Services Ltd</a:t>
          </a:r>
        </a:p>
      </dgm:t>
    </dgm:pt>
    <dgm:pt modelId="{ED3FCD8C-8DBE-4F51-9395-D954912874AF}" type="parTrans" cxnId="{005D79FE-D54E-4205-83DD-EBF3298D4ED1}">
      <dgm:prSet/>
      <dgm:spPr/>
      <dgm:t>
        <a:bodyPr/>
        <a:lstStyle/>
        <a:p>
          <a:endParaRPr lang="en-US"/>
        </a:p>
      </dgm:t>
    </dgm:pt>
    <dgm:pt modelId="{08D47BB5-7005-4053-92D6-7B2D44320256}" type="sibTrans" cxnId="{005D79FE-D54E-4205-83DD-EBF3298D4ED1}">
      <dgm:prSet/>
      <dgm:spPr/>
      <dgm:t>
        <a:bodyPr/>
        <a:lstStyle/>
        <a:p>
          <a:endParaRPr lang="en-US"/>
        </a:p>
      </dgm:t>
    </dgm:pt>
    <dgm:pt modelId="{A0051957-7DDA-4CDF-997C-B3DA6490731C}">
      <dgm:prSet custT="1"/>
      <dgm:spPr/>
      <dgm:t>
        <a:bodyPr/>
        <a:lstStyle/>
        <a:p>
          <a:r>
            <a:rPr lang="en-US" sz="2000" u="sng" dirty="0">
              <a:latin typeface="Franklin Gothic Medium Cond" panose="020B0606030402020204" pitchFamily="34" charset="0"/>
            </a:rPr>
            <a:t>Capital Local Area Bank (Jalandhar)</a:t>
          </a:r>
          <a:endParaRPr lang="en-US" sz="2000" dirty="0">
            <a:latin typeface="Franklin Gothic Medium Cond" panose="020B0606030402020204" pitchFamily="34" charset="0"/>
          </a:endParaRPr>
        </a:p>
      </dgm:t>
    </dgm:pt>
    <dgm:pt modelId="{CEB9F997-4AF5-4285-861C-6DF318C5E770}" type="parTrans" cxnId="{C36C39E9-DFD1-43BC-B9F3-400AF53F057D}">
      <dgm:prSet/>
      <dgm:spPr/>
      <dgm:t>
        <a:bodyPr/>
        <a:lstStyle/>
        <a:p>
          <a:endParaRPr lang="en-US"/>
        </a:p>
      </dgm:t>
    </dgm:pt>
    <dgm:pt modelId="{2973DBA3-9DB0-4FDB-9E74-FFE67BE1ED74}" type="sibTrans" cxnId="{C36C39E9-DFD1-43BC-B9F3-400AF53F057D}">
      <dgm:prSet/>
      <dgm:spPr/>
      <dgm:t>
        <a:bodyPr/>
        <a:lstStyle/>
        <a:p>
          <a:endParaRPr lang="en-US"/>
        </a:p>
      </dgm:t>
    </dgm:pt>
    <dgm:pt modelId="{019631D9-0DA6-45C9-AD42-9C2321582321}">
      <dgm:prSet custT="1"/>
      <dgm:spPr/>
      <dgm:t>
        <a:bodyPr/>
        <a:lstStyle/>
        <a:p>
          <a:r>
            <a:rPr lang="en-US" sz="2000" dirty="0">
              <a:latin typeface="Franklin Gothic Medium Cond" panose="020B0606030402020204" pitchFamily="34" charset="0"/>
            </a:rPr>
            <a:t>Disha </a:t>
          </a:r>
          <a:r>
            <a:rPr lang="en-US" sz="2000" dirty="0" err="1">
              <a:latin typeface="Franklin Gothic Medium Cond" panose="020B0606030402020204" pitchFamily="34" charset="0"/>
            </a:rPr>
            <a:t>Microfin</a:t>
          </a:r>
          <a:r>
            <a:rPr lang="en-US" sz="2000" dirty="0">
              <a:latin typeface="Franklin Gothic Medium Cond" panose="020B0606030402020204" pitchFamily="34" charset="0"/>
            </a:rPr>
            <a:t> (Ahmedabad)</a:t>
          </a:r>
        </a:p>
      </dgm:t>
    </dgm:pt>
    <dgm:pt modelId="{6A31F5E3-EADC-4974-B7AE-1CEDA143AA38}" type="parTrans" cxnId="{92114245-5587-48DE-9A46-14261DD4DA06}">
      <dgm:prSet/>
      <dgm:spPr/>
      <dgm:t>
        <a:bodyPr/>
        <a:lstStyle/>
        <a:p>
          <a:endParaRPr lang="en-US"/>
        </a:p>
      </dgm:t>
    </dgm:pt>
    <dgm:pt modelId="{2EE1BE87-6BFF-40B1-84F4-E36E691910C8}" type="sibTrans" cxnId="{92114245-5587-48DE-9A46-14261DD4DA06}">
      <dgm:prSet/>
      <dgm:spPr/>
      <dgm:t>
        <a:bodyPr/>
        <a:lstStyle/>
        <a:p>
          <a:endParaRPr lang="en-US"/>
        </a:p>
      </dgm:t>
    </dgm:pt>
    <dgm:pt modelId="{8396FABA-D86E-4495-83F4-9F73EEC2734F}">
      <dgm:prSet/>
      <dgm:spPr>
        <a:solidFill>
          <a:schemeClr val="bg1">
            <a:lumMod val="85000"/>
            <a:lumOff val="15000"/>
          </a:schemeClr>
        </a:solidFill>
      </dgm:spPr>
      <dgm:t>
        <a:bodyPr/>
        <a:lstStyle/>
        <a:p>
          <a:r>
            <a:rPr lang="en-US" strike="sngStrike" dirty="0" err="1" smtClean="0">
              <a:solidFill>
                <a:srgbClr val="FF0000"/>
              </a:solidFill>
              <a:latin typeface="Franklin Gothic Medium Cond" panose="020B0606030402020204" pitchFamily="34" charset="0"/>
            </a:rPr>
            <a:t>Dilip</a:t>
          </a:r>
          <a:r>
            <a:rPr lang="en-US" strike="sngStrike" dirty="0" smtClean="0">
              <a:solidFill>
                <a:srgbClr val="FF0000"/>
              </a:solidFill>
              <a:latin typeface="Franklin Gothic Medium Cond" panose="020B0606030402020204" pitchFamily="34" charset="0"/>
            </a:rPr>
            <a:t> </a:t>
          </a:r>
          <a:r>
            <a:rPr lang="en-US" strike="sngStrike" dirty="0" err="1" smtClean="0">
              <a:solidFill>
                <a:srgbClr val="FF0000"/>
              </a:solidFill>
              <a:latin typeface="Franklin Gothic Medium Cond" panose="020B0606030402020204" pitchFamily="34" charset="0"/>
            </a:rPr>
            <a:t>Shantilal</a:t>
          </a:r>
          <a:r>
            <a:rPr lang="en-US" strike="sngStrike" dirty="0" smtClean="0">
              <a:solidFill>
                <a:srgbClr val="FF0000"/>
              </a:solidFill>
              <a:latin typeface="Franklin Gothic Medium Cond" panose="020B0606030402020204" pitchFamily="34" charset="0"/>
            </a:rPr>
            <a:t> Shanghvi (Sun Pharma + Telenor)</a:t>
          </a:r>
          <a:endParaRPr lang="en-US" strike="sngStrike" dirty="0">
            <a:solidFill>
              <a:srgbClr val="FF0000"/>
            </a:solidFill>
            <a:latin typeface="Franklin Gothic Medium Cond" panose="020B0606030402020204" pitchFamily="34" charset="0"/>
          </a:endParaRPr>
        </a:p>
      </dgm:t>
    </dgm:pt>
    <dgm:pt modelId="{E9410043-F503-4383-8A23-CAE6C80CEB73}" type="parTrans" cxnId="{2765A218-F4DE-4C7E-9F4C-3750E1F595AC}">
      <dgm:prSet/>
      <dgm:spPr/>
      <dgm:t>
        <a:bodyPr/>
        <a:lstStyle/>
        <a:p>
          <a:endParaRPr lang="en-US"/>
        </a:p>
      </dgm:t>
    </dgm:pt>
    <dgm:pt modelId="{C6B76A04-E5BB-4066-BAAA-5102A5300806}" type="sibTrans" cxnId="{2765A218-F4DE-4C7E-9F4C-3750E1F595AC}">
      <dgm:prSet/>
      <dgm:spPr/>
      <dgm:t>
        <a:bodyPr/>
        <a:lstStyle/>
        <a:p>
          <a:endParaRPr lang="en-US"/>
        </a:p>
      </dgm:t>
    </dgm:pt>
    <dgm:pt modelId="{36F9D2A8-A78C-41FD-92B5-78FE14D452A6}">
      <dgm:prSet/>
      <dgm:spPr>
        <a:solidFill>
          <a:schemeClr val="bg1">
            <a:lumMod val="85000"/>
            <a:lumOff val="15000"/>
          </a:schemeClr>
        </a:solidFill>
      </dgm:spPr>
      <dgm:t>
        <a:bodyPr/>
        <a:lstStyle/>
        <a:p>
          <a:r>
            <a:rPr lang="en-US" dirty="0" smtClean="0">
              <a:solidFill>
                <a:srgbClr val="FFC000"/>
              </a:solidFill>
              <a:latin typeface="Franklin Gothic Medium Cond" panose="020B0606030402020204" pitchFamily="34" charset="0"/>
            </a:rPr>
            <a:t>Airtel</a:t>
          </a:r>
          <a:r>
            <a:rPr lang="en-US" dirty="0" smtClean="0">
              <a:latin typeface="Franklin Gothic Medium Cond" panose="020B0606030402020204" pitchFamily="34" charset="0"/>
            </a:rPr>
            <a:t> M Commerce Services Ltd (with Kotak Mahindra Bank)</a:t>
          </a:r>
          <a:endParaRPr lang="en-US" dirty="0">
            <a:latin typeface="Franklin Gothic Medium Cond" panose="020B0606030402020204" pitchFamily="34" charset="0"/>
          </a:endParaRPr>
        </a:p>
      </dgm:t>
    </dgm:pt>
    <dgm:pt modelId="{13F01115-23EE-402B-9884-9DA524F55C4E}" type="parTrans" cxnId="{D0F68A4F-0D7F-469E-8C13-CC2E505C32AB}">
      <dgm:prSet/>
      <dgm:spPr/>
      <dgm:t>
        <a:bodyPr/>
        <a:lstStyle/>
        <a:p>
          <a:endParaRPr lang="en-US"/>
        </a:p>
      </dgm:t>
    </dgm:pt>
    <dgm:pt modelId="{5ABFA5E3-7BAB-4559-AA6F-C5B99D2EEC63}" type="sibTrans" cxnId="{D0F68A4F-0D7F-469E-8C13-CC2E505C32AB}">
      <dgm:prSet/>
      <dgm:spPr/>
      <dgm:t>
        <a:bodyPr/>
        <a:lstStyle/>
        <a:p>
          <a:endParaRPr lang="en-US"/>
        </a:p>
      </dgm:t>
    </dgm:pt>
    <dgm:pt modelId="{0A72C439-138B-40BE-A1C9-2A71429B7B3C}">
      <dgm:prSet/>
      <dgm:spPr>
        <a:solidFill>
          <a:schemeClr val="bg1">
            <a:lumMod val="85000"/>
            <a:lumOff val="15000"/>
          </a:schemeClr>
        </a:solidFill>
      </dgm:spPr>
      <dgm:t>
        <a:bodyPr/>
        <a:lstStyle/>
        <a:p>
          <a:r>
            <a:rPr lang="en-US" dirty="0" smtClean="0">
              <a:latin typeface="Franklin Gothic Medium Cond" panose="020B0606030402020204" pitchFamily="34" charset="0"/>
            </a:rPr>
            <a:t>National Securities Depository Ltd</a:t>
          </a:r>
          <a:endParaRPr lang="en-US" dirty="0">
            <a:latin typeface="Franklin Gothic Medium Cond" panose="020B0606030402020204" pitchFamily="34" charset="0"/>
          </a:endParaRPr>
        </a:p>
      </dgm:t>
    </dgm:pt>
    <dgm:pt modelId="{F4D6A6AA-78E5-48EA-BE51-08254D7224EA}" type="parTrans" cxnId="{9CCB323A-4E2E-40A1-A29A-FB17F4AAB926}">
      <dgm:prSet/>
      <dgm:spPr/>
      <dgm:t>
        <a:bodyPr/>
        <a:lstStyle/>
        <a:p>
          <a:endParaRPr lang="en-US"/>
        </a:p>
      </dgm:t>
    </dgm:pt>
    <dgm:pt modelId="{D101F73D-E396-4F32-913C-3D86AA694E25}" type="sibTrans" cxnId="{9CCB323A-4E2E-40A1-A29A-FB17F4AAB926}">
      <dgm:prSet/>
      <dgm:spPr/>
      <dgm:t>
        <a:bodyPr/>
        <a:lstStyle/>
        <a:p>
          <a:endParaRPr lang="en-US"/>
        </a:p>
      </dgm:t>
    </dgm:pt>
    <dgm:pt modelId="{94D918CF-6F0B-44D1-9218-3259210BB8A1}" type="pres">
      <dgm:prSet presAssocID="{E485E8DC-06EB-4A2F-B3BE-28A7E4480C60}" presName="linearFlow" presStyleCnt="0">
        <dgm:presLayoutVars>
          <dgm:dir/>
          <dgm:animLvl val="lvl"/>
          <dgm:resizeHandles/>
        </dgm:presLayoutVars>
      </dgm:prSet>
      <dgm:spPr/>
      <dgm:t>
        <a:bodyPr/>
        <a:lstStyle/>
        <a:p>
          <a:endParaRPr lang="en-US"/>
        </a:p>
      </dgm:t>
    </dgm:pt>
    <dgm:pt modelId="{C2AD497A-5BD9-48DF-A2AE-5FF260C1A0EC}" type="pres">
      <dgm:prSet presAssocID="{9A3E63A7-AC3F-4E80-BFF8-DCBF1B4ED86B}" presName="compositeNode" presStyleCnt="0">
        <dgm:presLayoutVars>
          <dgm:bulletEnabled val="1"/>
        </dgm:presLayoutVars>
      </dgm:prSet>
      <dgm:spPr/>
    </dgm:pt>
    <dgm:pt modelId="{E3B7593D-CDFB-42CB-95BD-7F92C7EE150A}" type="pres">
      <dgm:prSet presAssocID="{9A3E63A7-AC3F-4E80-BFF8-DCBF1B4ED86B}" presName="image" presStyleLbl="fgImgPlace1" presStyleIdx="0" presStyleCnt="2" custScaleX="57394" custScaleY="67005" custLinFactNeighborX="-8038" custLinFactNeighborY="-50499"/>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120CA3D-E031-4113-8088-C2F4998A2827}" type="pres">
      <dgm:prSet presAssocID="{9A3E63A7-AC3F-4E80-BFF8-DCBF1B4ED86B}" presName="childNode" presStyleLbl="node1" presStyleIdx="0" presStyleCnt="2" custScaleY="117710">
        <dgm:presLayoutVars>
          <dgm:bulletEnabled val="1"/>
        </dgm:presLayoutVars>
      </dgm:prSet>
      <dgm:spPr/>
      <dgm:t>
        <a:bodyPr/>
        <a:lstStyle/>
        <a:p>
          <a:endParaRPr lang="en-US"/>
        </a:p>
      </dgm:t>
    </dgm:pt>
    <dgm:pt modelId="{45AF4503-5D4A-4360-945F-7EA19D6856E2}" type="pres">
      <dgm:prSet presAssocID="{9A3E63A7-AC3F-4E80-BFF8-DCBF1B4ED86B}" presName="parentNode" presStyleLbl="revTx" presStyleIdx="0" presStyleCnt="2">
        <dgm:presLayoutVars>
          <dgm:chMax val="0"/>
          <dgm:bulletEnabled val="1"/>
        </dgm:presLayoutVars>
      </dgm:prSet>
      <dgm:spPr/>
      <dgm:t>
        <a:bodyPr/>
        <a:lstStyle/>
        <a:p>
          <a:endParaRPr lang="en-US"/>
        </a:p>
      </dgm:t>
    </dgm:pt>
    <dgm:pt modelId="{BDB0E563-C422-4EAA-9604-3806557EB5AD}" type="pres">
      <dgm:prSet presAssocID="{452FB2E5-44E9-4804-A55A-41431FA55EF5}" presName="sibTrans" presStyleCnt="0"/>
      <dgm:spPr/>
    </dgm:pt>
    <dgm:pt modelId="{7596DD66-58C3-4A6A-A3C9-25F98F218813}" type="pres">
      <dgm:prSet presAssocID="{C676FEE7-B0C8-42FD-A517-64B7C1A75B64}" presName="compositeNode" presStyleCnt="0">
        <dgm:presLayoutVars>
          <dgm:bulletEnabled val="1"/>
        </dgm:presLayoutVars>
      </dgm:prSet>
      <dgm:spPr/>
    </dgm:pt>
    <dgm:pt modelId="{E612F469-360E-45C6-BBE6-BB1880648A7B}" type="pres">
      <dgm:prSet presAssocID="{C676FEE7-B0C8-42FD-A517-64B7C1A75B64}" presName="image" presStyleLbl="fgImgPlac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18BA2A45-36AB-44BB-8948-A1DC5F299CB6}" type="pres">
      <dgm:prSet presAssocID="{C676FEE7-B0C8-42FD-A517-64B7C1A75B64}" presName="childNode" presStyleLbl="node1" presStyleIdx="1" presStyleCnt="2">
        <dgm:presLayoutVars>
          <dgm:bulletEnabled val="1"/>
        </dgm:presLayoutVars>
      </dgm:prSet>
      <dgm:spPr/>
      <dgm:t>
        <a:bodyPr/>
        <a:lstStyle/>
        <a:p>
          <a:endParaRPr lang="en-US"/>
        </a:p>
      </dgm:t>
    </dgm:pt>
    <dgm:pt modelId="{5CA9C3FB-9301-453F-ADBA-1DC2F5D783A4}" type="pres">
      <dgm:prSet presAssocID="{C676FEE7-B0C8-42FD-A517-64B7C1A75B64}" presName="parentNode" presStyleLbl="revTx" presStyleIdx="1" presStyleCnt="2">
        <dgm:presLayoutVars>
          <dgm:chMax val="0"/>
          <dgm:bulletEnabled val="1"/>
        </dgm:presLayoutVars>
      </dgm:prSet>
      <dgm:spPr/>
      <dgm:t>
        <a:bodyPr/>
        <a:lstStyle/>
        <a:p>
          <a:endParaRPr lang="en-US"/>
        </a:p>
      </dgm:t>
    </dgm:pt>
  </dgm:ptLst>
  <dgm:cxnLst>
    <dgm:cxn modelId="{D0F68A4F-0D7F-469E-8C13-CC2E505C32AB}" srcId="{C676FEE7-B0C8-42FD-A517-64B7C1A75B64}" destId="{36F9D2A8-A78C-41FD-92B5-78FE14D452A6}" srcOrd="6" destOrd="0" parTransId="{13F01115-23EE-402B-9884-9DA524F55C4E}" sibTransId="{5ABFA5E3-7BAB-4559-AA6F-C5B99D2EEC63}"/>
    <dgm:cxn modelId="{FA474BEF-6A2E-40DE-B09E-428597125ECC}" type="presOf" srcId="{A9B45350-87EE-4ABD-95CA-42312CAF8305}" destId="{E120CA3D-E031-4113-8088-C2F4998A2827}" srcOrd="0" destOrd="8" presId="urn:microsoft.com/office/officeart/2005/8/layout/hList2"/>
    <dgm:cxn modelId="{593C7EAF-0EB4-4F73-A369-1743F16F5589}" srcId="{9A3E63A7-AC3F-4E80-BFF8-DCBF1B4ED86B}" destId="{7467981E-FB92-4202-8273-6499D6CB883A}" srcOrd="6" destOrd="0" parTransId="{2118A7F2-7A31-44F0-A549-DBEBCCBE3C70}" sibTransId="{073D5C4E-BEED-4999-AEFF-5AE372EB67E2}"/>
    <dgm:cxn modelId="{F0191AE3-769F-4A8E-80C7-EAA06A3AF893}" srcId="{E485E8DC-06EB-4A2F-B3BE-28A7E4480C60}" destId="{9A3E63A7-AC3F-4E80-BFF8-DCBF1B4ED86B}" srcOrd="0" destOrd="0" parTransId="{1B3D9E63-F315-4E7F-9C3D-A86E1969B96E}" sibTransId="{452FB2E5-44E9-4804-A55A-41431FA55EF5}"/>
    <dgm:cxn modelId="{D14A7328-1D36-4FB3-B3BF-F33938C36467}" srcId="{9A3E63A7-AC3F-4E80-BFF8-DCBF1B4ED86B}" destId="{48B528DB-7030-4BFE-8D2A-7F536403AF72}" srcOrd="7" destOrd="0" parTransId="{BC03D19A-620C-49EA-B1B9-73E61C57E4FC}" sibTransId="{021E3384-8B75-44EF-8BA2-49B051E33994}"/>
    <dgm:cxn modelId="{9CCB323A-4E2E-40A1-A29A-FB17F4AAB926}" srcId="{C676FEE7-B0C8-42FD-A517-64B7C1A75B64}" destId="{0A72C439-138B-40BE-A1C9-2A71429B7B3C}" srcOrd="7" destOrd="0" parTransId="{F4D6A6AA-78E5-48EA-BE51-08254D7224EA}" sibTransId="{D101F73D-E396-4F32-913C-3D86AA694E25}"/>
    <dgm:cxn modelId="{88AA676A-F07A-4BAD-AE72-37643C741C0F}" type="presOf" srcId="{A0051957-7DDA-4CDF-997C-B3DA6490731C}" destId="{E120CA3D-E031-4113-8088-C2F4998A2827}" srcOrd="0" destOrd="0" presId="urn:microsoft.com/office/officeart/2005/8/layout/hList2"/>
    <dgm:cxn modelId="{539708E0-D792-4CFD-9ACD-23574DAB3385}" srcId="{E485E8DC-06EB-4A2F-B3BE-28A7E4480C60}" destId="{C676FEE7-B0C8-42FD-A517-64B7C1A75B64}" srcOrd="1" destOrd="0" parTransId="{0A92657C-C22A-4737-A805-1437CEE4A768}" sibTransId="{7102EC54-7C89-4DF5-BF3F-BD8925A4E92A}"/>
    <dgm:cxn modelId="{C6D56984-2BC1-43B8-876D-F71BA99E68B5}" type="presOf" srcId="{B7EF229A-5810-4FE3-970E-18A553F48495}" destId="{E120CA3D-E031-4113-8088-C2F4998A2827}" srcOrd="0" destOrd="3" presId="urn:microsoft.com/office/officeart/2005/8/layout/hList2"/>
    <dgm:cxn modelId="{6F458EBA-2873-46CA-96C2-291283DE047D}" srcId="{C676FEE7-B0C8-42FD-A517-64B7C1A75B64}" destId="{F56AB451-BC6C-481F-9A5D-B3A14755F440}" srcOrd="0" destOrd="0" parTransId="{4E8C3972-46F0-4977-B82C-FAC5BEBA5BCE}" sibTransId="{946F44C5-54DF-461A-A931-F6D93F65008E}"/>
    <dgm:cxn modelId="{B6B310A7-43B5-41AE-85BC-C8ADD6C72716}" type="presOf" srcId="{FB406859-47D4-41A1-AD62-07DE7A3ED7E5}" destId="{E120CA3D-E031-4113-8088-C2F4998A2827}" srcOrd="0" destOrd="4" presId="urn:microsoft.com/office/officeart/2005/8/layout/hList2"/>
    <dgm:cxn modelId="{9202237D-BBBA-405B-86BD-07903744A801}" type="presOf" srcId="{5C905CAA-C229-4D12-B45A-9512D1665240}" destId="{E120CA3D-E031-4113-8088-C2F4998A2827}" srcOrd="0" destOrd="9" presId="urn:microsoft.com/office/officeart/2005/8/layout/hList2"/>
    <dgm:cxn modelId="{424D3F47-7E03-4022-8C14-C2D7090156C1}" srcId="{9A3E63A7-AC3F-4E80-BFF8-DCBF1B4ED86B}" destId="{FB406859-47D4-41A1-AD62-07DE7A3ED7E5}" srcOrd="4" destOrd="0" parTransId="{D3B1814B-53FD-4C4B-943C-392D0FAA4FD6}" sibTransId="{C483C781-FEA4-43D5-B546-D8ADC307E15F}"/>
    <dgm:cxn modelId="{D0554CCA-9995-41BF-804C-080A92C5B2F4}" type="presOf" srcId="{5E9B81AF-C709-4EB9-B7FF-FB090DCD082F}" destId="{18BA2A45-36AB-44BB-8948-A1DC5F299CB6}" srcOrd="0" destOrd="3" presId="urn:microsoft.com/office/officeart/2005/8/layout/hList2"/>
    <dgm:cxn modelId="{D96E464D-A7E3-4EF2-827B-BC0313ABD9F6}" type="presOf" srcId="{854D0812-139E-4AC2-A465-1F69219976B9}" destId="{18BA2A45-36AB-44BB-8948-A1DC5F299CB6}" srcOrd="0" destOrd="4" presId="urn:microsoft.com/office/officeart/2005/8/layout/hList2"/>
    <dgm:cxn modelId="{4864208D-03A0-40FF-A2B5-1C8CBB668F06}" type="presOf" srcId="{8396FABA-D86E-4495-83F4-9F73EEC2734F}" destId="{18BA2A45-36AB-44BB-8948-A1DC5F299CB6}" srcOrd="0" destOrd="8" presId="urn:microsoft.com/office/officeart/2005/8/layout/hList2"/>
    <dgm:cxn modelId="{4BAD7E26-B1D9-4BF0-9C64-AD01195AA28A}" type="presOf" srcId="{48B528DB-7030-4BFE-8D2A-7F536403AF72}" destId="{E120CA3D-E031-4113-8088-C2F4998A2827}" srcOrd="0" destOrd="7" presId="urn:microsoft.com/office/officeart/2005/8/layout/hList2"/>
    <dgm:cxn modelId="{3A2DDE32-2896-4F27-96B4-2188A52AA354}" type="presOf" srcId="{0A72C439-138B-40BE-A1C9-2A71429B7B3C}" destId="{18BA2A45-36AB-44BB-8948-A1DC5F299CB6}" srcOrd="0" destOrd="7" presId="urn:microsoft.com/office/officeart/2005/8/layout/hList2"/>
    <dgm:cxn modelId="{76E4B69B-D1C5-4CD5-9DCD-6D3508AE17A5}" srcId="{C676FEE7-B0C8-42FD-A517-64B7C1A75B64}" destId="{C7073F16-7220-473A-9557-751CE0A5447E}" srcOrd="1" destOrd="0" parTransId="{01F561E5-8F49-4417-9C2C-6AA0A5A27898}" sibTransId="{CACD36FE-E1EF-446D-B005-5593C3F840B7}"/>
    <dgm:cxn modelId="{5EA773D3-51B3-4F94-89DC-D59F19D7D0CC}" type="presOf" srcId="{9A3E63A7-AC3F-4E80-BFF8-DCBF1B4ED86B}" destId="{45AF4503-5D4A-4360-945F-7EA19D6856E2}" srcOrd="0" destOrd="0" presId="urn:microsoft.com/office/officeart/2005/8/layout/hList2"/>
    <dgm:cxn modelId="{5538FFA3-294E-4C4C-B0BF-E67FA80CBD63}" type="presOf" srcId="{E485E8DC-06EB-4A2F-B3BE-28A7E4480C60}" destId="{94D918CF-6F0B-44D1-9218-3259210BB8A1}" srcOrd="0" destOrd="0" presId="urn:microsoft.com/office/officeart/2005/8/layout/hList2"/>
    <dgm:cxn modelId="{09BF2150-7D09-41F9-9A70-C67B990BCF68}" srcId="{C676FEE7-B0C8-42FD-A517-64B7C1A75B64}" destId="{6CF630E3-3FAE-4177-A746-D323090CD24D}" srcOrd="2" destOrd="0" parTransId="{A66A1888-21AE-41A7-84AC-97A4C5884EA3}" sibTransId="{A4934AFB-98B7-4AFE-B239-D4C8E3AB6C81}"/>
    <dgm:cxn modelId="{7FCE1CDF-2E46-4881-BB0B-BA7426790D18}" type="presOf" srcId="{6CF630E3-3FAE-4177-A746-D323090CD24D}" destId="{18BA2A45-36AB-44BB-8948-A1DC5F299CB6}" srcOrd="0" destOrd="2" presId="urn:microsoft.com/office/officeart/2005/8/layout/hList2"/>
    <dgm:cxn modelId="{B907DF94-E914-4388-B716-4F56AA540F5A}" srcId="{C676FEE7-B0C8-42FD-A517-64B7C1A75B64}" destId="{27B6F82C-9C0E-4F6A-959B-665AF5255A50}" srcOrd="5" destOrd="0" parTransId="{B022E1A9-2C83-4719-B79A-FCA3F814A0A2}" sibTransId="{03362BA9-2FD2-475D-8862-65C5CBC067E3}"/>
    <dgm:cxn modelId="{2765A218-F4DE-4C7E-9F4C-3750E1F595AC}" srcId="{C676FEE7-B0C8-42FD-A517-64B7C1A75B64}" destId="{8396FABA-D86E-4495-83F4-9F73EEC2734F}" srcOrd="8" destOrd="0" parTransId="{E9410043-F503-4383-8A23-CAE6C80CEB73}" sibTransId="{C6B76A04-E5BB-4066-BAAA-5102A5300806}"/>
    <dgm:cxn modelId="{0EDA7F02-A13A-490D-B510-3A047F555CC0}" type="presOf" srcId="{019631D9-0DA6-45C9-AD42-9C2321582321}" destId="{E120CA3D-E031-4113-8088-C2F4998A2827}" srcOrd="0" destOrd="1" presId="urn:microsoft.com/office/officeart/2005/8/layout/hList2"/>
    <dgm:cxn modelId="{5602E192-9A4C-4520-9022-62B496611992}" type="presOf" srcId="{3CEF8441-6C98-4A28-B21E-DC2B1EC5D621}" destId="{E120CA3D-E031-4113-8088-C2F4998A2827}" srcOrd="0" destOrd="2" presId="urn:microsoft.com/office/officeart/2005/8/layout/hList2"/>
    <dgm:cxn modelId="{C36C39E9-DFD1-43BC-B9F3-400AF53F057D}" srcId="{9A3E63A7-AC3F-4E80-BFF8-DCBF1B4ED86B}" destId="{A0051957-7DDA-4CDF-997C-B3DA6490731C}" srcOrd="0" destOrd="0" parTransId="{CEB9F997-4AF5-4285-861C-6DF318C5E770}" sibTransId="{2973DBA3-9DB0-4FDB-9E74-FFE67BE1ED74}"/>
    <dgm:cxn modelId="{630383A7-A4F3-40D8-BCD4-3D47DE849718}" srcId="{9A3E63A7-AC3F-4E80-BFF8-DCBF1B4ED86B}" destId="{A9B45350-87EE-4ABD-95CA-42312CAF8305}" srcOrd="8" destOrd="0" parTransId="{585009DB-058E-40CC-96E6-941AE7268538}" sibTransId="{B32A9F1C-8B53-4D8A-B8A3-E365D6AB0B29}"/>
    <dgm:cxn modelId="{8691486A-8FA1-4C4A-A4FF-CDC09E30913E}" srcId="{9A3E63A7-AC3F-4E80-BFF8-DCBF1B4ED86B}" destId="{B7EF229A-5810-4FE3-970E-18A553F48495}" srcOrd="3" destOrd="0" parTransId="{DCDC71AC-0297-41DB-82CB-9491B62213A5}" sibTransId="{00FE3B62-47CB-41AC-A42C-907B856A3095}"/>
    <dgm:cxn modelId="{EBBAB294-75FF-43E0-BBE1-BFBCC1985E3C}" type="presOf" srcId="{7467981E-FB92-4202-8273-6499D6CB883A}" destId="{E120CA3D-E031-4113-8088-C2F4998A2827}" srcOrd="0" destOrd="6" presId="urn:microsoft.com/office/officeart/2005/8/layout/hList2"/>
    <dgm:cxn modelId="{60CAEEBB-4355-4E92-B6FE-475EF883076A}" type="presOf" srcId="{27B6F82C-9C0E-4F6A-959B-665AF5255A50}" destId="{18BA2A45-36AB-44BB-8948-A1DC5F299CB6}" srcOrd="0" destOrd="5" presId="urn:microsoft.com/office/officeart/2005/8/layout/hList2"/>
    <dgm:cxn modelId="{5804139A-6629-4AEE-8A7B-965447958AF8}" srcId="{C676FEE7-B0C8-42FD-A517-64B7C1A75B64}" destId="{5E9B81AF-C709-4EB9-B7FF-FB090DCD082F}" srcOrd="3" destOrd="0" parTransId="{BDCC84D7-BD3C-4B5F-9A85-67A54A3D9B95}" sibTransId="{8549CDAC-3AB9-4EAA-8FA1-CADC1F541A1E}"/>
    <dgm:cxn modelId="{80B82474-0766-4052-BCC2-EA9338A815B0}" type="presOf" srcId="{0F28A96F-B12D-4A57-B4DE-2A08241D3CC0}" destId="{18BA2A45-36AB-44BB-8948-A1DC5F299CB6}" srcOrd="0" destOrd="10" presId="urn:microsoft.com/office/officeart/2005/8/layout/hList2"/>
    <dgm:cxn modelId="{42DC4463-8A6E-430F-A454-544780BC8225}" type="presOf" srcId="{36F9D2A8-A78C-41FD-92B5-78FE14D452A6}" destId="{18BA2A45-36AB-44BB-8948-A1DC5F299CB6}" srcOrd="0" destOrd="6" presId="urn:microsoft.com/office/officeart/2005/8/layout/hList2"/>
    <dgm:cxn modelId="{005D79FE-D54E-4205-83DD-EBF3298D4ED1}" srcId="{C676FEE7-B0C8-42FD-A517-64B7C1A75B64}" destId="{0F28A96F-B12D-4A57-B4DE-2A08241D3CC0}" srcOrd="10" destOrd="0" parTransId="{ED3FCD8C-8DBE-4F51-9395-D954912874AF}" sibTransId="{08D47BB5-7005-4053-92D6-7B2D44320256}"/>
    <dgm:cxn modelId="{943877AF-1C5C-4D8E-8BC0-FEE36DA10282}" srcId="{9A3E63A7-AC3F-4E80-BFF8-DCBF1B4ED86B}" destId="{5C905CAA-C229-4D12-B45A-9512D1665240}" srcOrd="9" destOrd="0" parTransId="{7B00A16F-E965-495F-A2D0-7072FB0A3156}" sibTransId="{A58ACEB0-3EA9-4E78-B4E3-58A3F2C3340A}"/>
    <dgm:cxn modelId="{76FEB6AF-08D4-4F6B-B151-E27485A7981A}" type="presOf" srcId="{F56AB451-BC6C-481F-9A5D-B3A14755F440}" destId="{18BA2A45-36AB-44BB-8948-A1DC5F299CB6}" srcOrd="0" destOrd="0" presId="urn:microsoft.com/office/officeart/2005/8/layout/hList2"/>
    <dgm:cxn modelId="{D916488F-78E4-4F93-8093-951FB23AB390}" type="presOf" srcId="{1B6F0D4B-4475-451E-A6CD-D529E94DD789}" destId="{18BA2A45-36AB-44BB-8948-A1DC5F299CB6}" srcOrd="0" destOrd="9" presId="urn:microsoft.com/office/officeart/2005/8/layout/hList2"/>
    <dgm:cxn modelId="{24D63A5C-5011-4CC0-9D15-AFE241D892F0}" srcId="{9A3E63A7-AC3F-4E80-BFF8-DCBF1B4ED86B}" destId="{760B5B40-862F-47BF-9E7B-2A4DF9C6B3EF}" srcOrd="5" destOrd="0" parTransId="{AF585AF1-20A2-4608-9562-FAFBFC6C1CF8}" sibTransId="{615E3E9B-A092-487A-A193-6C47F445B7AD}"/>
    <dgm:cxn modelId="{0E0BFF27-AAEC-4C9D-A910-FC4852312F93}" srcId="{C676FEE7-B0C8-42FD-A517-64B7C1A75B64}" destId="{1B6F0D4B-4475-451E-A6CD-D529E94DD789}" srcOrd="9" destOrd="0" parTransId="{A2FE3B14-8FD0-4A47-BE6B-74944666E4A6}" sibTransId="{B0A242D8-4BE9-4625-9B56-AF24DC2A3747}"/>
    <dgm:cxn modelId="{FF128208-5E9D-4EE0-A908-D6F32C66DC12}" type="presOf" srcId="{C676FEE7-B0C8-42FD-A517-64B7C1A75B64}" destId="{5CA9C3FB-9301-453F-ADBA-1DC2F5D783A4}" srcOrd="0" destOrd="0" presId="urn:microsoft.com/office/officeart/2005/8/layout/hList2"/>
    <dgm:cxn modelId="{F85B6298-0CA6-485E-ADA8-8DC594E81023}" type="presOf" srcId="{C7073F16-7220-473A-9557-751CE0A5447E}" destId="{18BA2A45-36AB-44BB-8948-A1DC5F299CB6}" srcOrd="0" destOrd="1" presId="urn:microsoft.com/office/officeart/2005/8/layout/hList2"/>
    <dgm:cxn modelId="{92114245-5587-48DE-9A46-14261DD4DA06}" srcId="{9A3E63A7-AC3F-4E80-BFF8-DCBF1B4ED86B}" destId="{019631D9-0DA6-45C9-AD42-9C2321582321}" srcOrd="1" destOrd="0" parTransId="{6A31F5E3-EADC-4974-B7AE-1CEDA143AA38}" sibTransId="{2EE1BE87-6BFF-40B1-84F4-E36E691910C8}"/>
    <dgm:cxn modelId="{16EEFD33-507B-4FC1-ADF3-64C8FCD46D15}" type="presOf" srcId="{760B5B40-862F-47BF-9E7B-2A4DF9C6B3EF}" destId="{E120CA3D-E031-4113-8088-C2F4998A2827}" srcOrd="0" destOrd="5" presId="urn:microsoft.com/office/officeart/2005/8/layout/hList2"/>
    <dgm:cxn modelId="{F02173CC-929C-4265-8074-ADB33BA0173C}" srcId="{9A3E63A7-AC3F-4E80-BFF8-DCBF1B4ED86B}" destId="{3CEF8441-6C98-4A28-B21E-DC2B1EC5D621}" srcOrd="2" destOrd="0" parTransId="{C5B56256-315B-40F2-8F84-1057C3D09A4F}" sibTransId="{9A120F6E-496C-48F5-9225-EB6351B0B734}"/>
    <dgm:cxn modelId="{49AE4F52-2298-43ED-8668-9329FBEF184A}" srcId="{C676FEE7-B0C8-42FD-A517-64B7C1A75B64}" destId="{854D0812-139E-4AC2-A465-1F69219976B9}" srcOrd="4" destOrd="0" parTransId="{ACB6CDF5-C96A-480A-920B-6F1979D8419E}" sibTransId="{DDE5E96A-AF7E-4719-9083-7AAF556AD67E}"/>
    <dgm:cxn modelId="{2442E0BF-2168-45B1-B24C-D4390DF195A8}" type="presParOf" srcId="{94D918CF-6F0B-44D1-9218-3259210BB8A1}" destId="{C2AD497A-5BD9-48DF-A2AE-5FF260C1A0EC}" srcOrd="0" destOrd="0" presId="urn:microsoft.com/office/officeart/2005/8/layout/hList2"/>
    <dgm:cxn modelId="{E67E83AE-0C43-4342-AF49-F640EBCE1089}" type="presParOf" srcId="{C2AD497A-5BD9-48DF-A2AE-5FF260C1A0EC}" destId="{E3B7593D-CDFB-42CB-95BD-7F92C7EE150A}" srcOrd="0" destOrd="0" presId="urn:microsoft.com/office/officeart/2005/8/layout/hList2"/>
    <dgm:cxn modelId="{1B2FDB9A-CCD4-478D-8170-97F732F7116A}" type="presParOf" srcId="{C2AD497A-5BD9-48DF-A2AE-5FF260C1A0EC}" destId="{E120CA3D-E031-4113-8088-C2F4998A2827}" srcOrd="1" destOrd="0" presId="urn:microsoft.com/office/officeart/2005/8/layout/hList2"/>
    <dgm:cxn modelId="{34B501FE-8057-4C80-B732-229A88BCEFE9}" type="presParOf" srcId="{C2AD497A-5BD9-48DF-A2AE-5FF260C1A0EC}" destId="{45AF4503-5D4A-4360-945F-7EA19D6856E2}" srcOrd="2" destOrd="0" presId="urn:microsoft.com/office/officeart/2005/8/layout/hList2"/>
    <dgm:cxn modelId="{A6A7CF9F-018F-4942-953E-D39FACC8CDDF}" type="presParOf" srcId="{94D918CF-6F0B-44D1-9218-3259210BB8A1}" destId="{BDB0E563-C422-4EAA-9604-3806557EB5AD}" srcOrd="1" destOrd="0" presId="urn:microsoft.com/office/officeart/2005/8/layout/hList2"/>
    <dgm:cxn modelId="{65E98F37-0A14-401D-BDF9-D60BC0C866DC}" type="presParOf" srcId="{94D918CF-6F0B-44D1-9218-3259210BB8A1}" destId="{7596DD66-58C3-4A6A-A3C9-25F98F218813}" srcOrd="2" destOrd="0" presId="urn:microsoft.com/office/officeart/2005/8/layout/hList2"/>
    <dgm:cxn modelId="{B78EB115-FEF6-40B6-B815-5823509D18FD}" type="presParOf" srcId="{7596DD66-58C3-4A6A-A3C9-25F98F218813}" destId="{E612F469-360E-45C6-BBE6-BB1880648A7B}" srcOrd="0" destOrd="0" presId="urn:microsoft.com/office/officeart/2005/8/layout/hList2"/>
    <dgm:cxn modelId="{1EC429F2-F167-44A3-A039-1590036C303E}" type="presParOf" srcId="{7596DD66-58C3-4A6A-A3C9-25F98F218813}" destId="{18BA2A45-36AB-44BB-8948-A1DC5F299CB6}" srcOrd="1" destOrd="0" presId="urn:microsoft.com/office/officeart/2005/8/layout/hList2"/>
    <dgm:cxn modelId="{FF3AE480-ED2E-40AC-974E-B1BA668CC1CD}" type="presParOf" srcId="{7596DD66-58C3-4A6A-A3C9-25F98F218813}" destId="{5CA9C3FB-9301-453F-ADBA-1DC2F5D783A4}"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485E8DC-06EB-4A2F-B3BE-28A7E4480C60}"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9A3E63A7-AC3F-4E80-BFF8-DCBF1B4ED86B}">
      <dgm:prSet phldrT="[Text]"/>
      <dgm:spPr/>
      <dgm:t>
        <a:bodyPr/>
        <a:lstStyle/>
        <a:p>
          <a:r>
            <a:rPr lang="en-US" dirty="0">
              <a:latin typeface="Franklin Gothic Medium Cond" panose="020B0606030402020204" pitchFamily="34" charset="0"/>
            </a:rPr>
            <a:t>10 small finance banks </a:t>
          </a:r>
        </a:p>
      </dgm:t>
    </dgm:pt>
    <dgm:pt modelId="{1B3D9E63-F315-4E7F-9C3D-A86E1969B96E}" type="parTrans" cxnId="{F0191AE3-769F-4A8E-80C7-EAA06A3AF893}">
      <dgm:prSet/>
      <dgm:spPr/>
      <dgm:t>
        <a:bodyPr/>
        <a:lstStyle/>
        <a:p>
          <a:endParaRPr lang="en-US"/>
        </a:p>
      </dgm:t>
    </dgm:pt>
    <dgm:pt modelId="{452FB2E5-44E9-4804-A55A-41431FA55EF5}" type="sibTrans" cxnId="{F0191AE3-769F-4A8E-80C7-EAA06A3AF893}">
      <dgm:prSet/>
      <dgm:spPr/>
      <dgm:t>
        <a:bodyPr/>
        <a:lstStyle/>
        <a:p>
          <a:endParaRPr lang="en-US"/>
        </a:p>
      </dgm:t>
    </dgm:pt>
    <dgm:pt modelId="{BD81E510-AAB1-4786-8F80-D77408E7A9C6}">
      <dgm:prSet/>
      <dgm:spPr/>
      <dgm:t>
        <a:bodyPr/>
        <a:lstStyle/>
        <a:p>
          <a:r>
            <a:rPr lang="en-US" dirty="0">
              <a:latin typeface="Franklin Gothic Medium Cond" panose="020B0606030402020204" pitchFamily="34" charset="0"/>
            </a:rPr>
            <a:t>25% branches in unbanked rural area with </a:t>
          </a:r>
          <a:r>
            <a:rPr lang="en-US" dirty="0" err="1">
              <a:latin typeface="Franklin Gothic Medium Cond" panose="020B0606030402020204" pitchFamily="34" charset="0"/>
            </a:rPr>
            <a:t>upto</a:t>
          </a:r>
          <a:r>
            <a:rPr lang="en-US" dirty="0">
              <a:latin typeface="Franklin Gothic Medium Cond" panose="020B0606030402020204" pitchFamily="34" charset="0"/>
            </a:rPr>
            <a:t> 9,999 pop. Under Census-2011</a:t>
          </a:r>
        </a:p>
      </dgm:t>
    </dgm:pt>
    <dgm:pt modelId="{C1177ED1-2FCB-43A7-B9F4-F4ACFCA3986E}" type="parTrans" cxnId="{5228B136-7FE6-4FEF-B73C-7522FF359D89}">
      <dgm:prSet/>
      <dgm:spPr/>
      <dgm:t>
        <a:bodyPr/>
        <a:lstStyle/>
        <a:p>
          <a:endParaRPr lang="en-US"/>
        </a:p>
      </dgm:t>
    </dgm:pt>
    <dgm:pt modelId="{EA358251-57BB-4769-9408-C81E04530397}" type="sibTrans" cxnId="{5228B136-7FE6-4FEF-B73C-7522FF359D89}">
      <dgm:prSet/>
      <dgm:spPr/>
      <dgm:t>
        <a:bodyPr/>
        <a:lstStyle/>
        <a:p>
          <a:endParaRPr lang="en-US"/>
        </a:p>
      </dgm:t>
    </dgm:pt>
    <dgm:pt modelId="{CC9FB79A-390B-479A-B4CB-9C971CD5F2AF}">
      <dgm:prSet/>
      <dgm:spPr/>
      <dgm:t>
        <a:bodyPr/>
        <a:lstStyle/>
        <a:p>
          <a:r>
            <a:rPr lang="en-US" dirty="0" smtClean="0">
              <a:latin typeface="Franklin Gothic Medium Cond" panose="020B0606030402020204" pitchFamily="34" charset="0"/>
            </a:rPr>
            <a:t>(11-3) payments </a:t>
          </a:r>
          <a:r>
            <a:rPr lang="en-US" dirty="0">
              <a:latin typeface="Franklin Gothic Medium Cond" panose="020B0606030402020204" pitchFamily="34" charset="0"/>
            </a:rPr>
            <a:t>banks </a:t>
          </a:r>
        </a:p>
      </dgm:t>
    </dgm:pt>
    <dgm:pt modelId="{CB6BF462-A03C-4836-A6F1-EC37459F369F}" type="parTrans" cxnId="{95250D88-0218-4EC8-BC11-866F9D076B15}">
      <dgm:prSet/>
      <dgm:spPr/>
      <dgm:t>
        <a:bodyPr/>
        <a:lstStyle/>
        <a:p>
          <a:endParaRPr lang="en-US"/>
        </a:p>
      </dgm:t>
    </dgm:pt>
    <dgm:pt modelId="{12016345-8756-4F4A-ADEC-2BCD659EB33F}" type="sibTrans" cxnId="{95250D88-0218-4EC8-BC11-866F9D076B15}">
      <dgm:prSet/>
      <dgm:spPr/>
      <dgm:t>
        <a:bodyPr/>
        <a:lstStyle/>
        <a:p>
          <a:endParaRPr lang="en-US"/>
        </a:p>
      </dgm:t>
    </dgm:pt>
    <dgm:pt modelId="{37561447-AA6A-4D93-82BC-5A2CEF237C00}">
      <dgm:prSet/>
      <dgm:spPr/>
      <dgm:t>
        <a:bodyPr/>
        <a:lstStyle/>
        <a:p>
          <a:r>
            <a:rPr lang="en-US" dirty="0">
              <a:latin typeface="Franklin Gothic Medium Cond" panose="020B0606030402020204" pitchFamily="34" charset="0"/>
            </a:rPr>
            <a:t>No need, but 25% of access points must be with rural-BC</a:t>
          </a:r>
        </a:p>
      </dgm:t>
    </dgm:pt>
    <dgm:pt modelId="{434320C5-4468-4869-89CA-8E72FC0A0280}" type="parTrans" cxnId="{1D7F4EAF-7166-49B5-BC5B-D8F984BEDFAD}">
      <dgm:prSet/>
      <dgm:spPr/>
      <dgm:t>
        <a:bodyPr/>
        <a:lstStyle/>
        <a:p>
          <a:endParaRPr lang="en-US"/>
        </a:p>
      </dgm:t>
    </dgm:pt>
    <dgm:pt modelId="{937A7B5B-54D6-40F5-936A-4CFA9DC80D68}" type="sibTrans" cxnId="{1D7F4EAF-7166-49B5-BC5B-D8F984BEDFAD}">
      <dgm:prSet/>
      <dgm:spPr/>
      <dgm:t>
        <a:bodyPr/>
        <a:lstStyle/>
        <a:p>
          <a:endParaRPr lang="en-US"/>
        </a:p>
      </dgm:t>
    </dgm:pt>
    <dgm:pt modelId="{63D17422-81F5-46B1-A4E5-E74953EDE5DE}">
      <dgm:prSet/>
      <dgm:spPr/>
      <dgm:t>
        <a:bodyPr/>
        <a:lstStyle/>
        <a:p>
          <a:r>
            <a:rPr lang="en-US" dirty="0" smtClean="0">
              <a:latin typeface="Franklin Gothic Medium Cond" panose="020B0606030402020204" pitchFamily="34" charset="0"/>
            </a:rPr>
            <a:t>Can be BC of another bank.</a:t>
          </a:r>
          <a:endParaRPr lang="en-US" dirty="0">
            <a:latin typeface="Franklin Gothic Medium Cond" panose="020B0606030402020204" pitchFamily="34" charset="0"/>
          </a:endParaRPr>
        </a:p>
      </dgm:t>
    </dgm:pt>
    <dgm:pt modelId="{B91B111D-08D4-4CCA-BDD4-E5348E7BDD12}" type="parTrans" cxnId="{B5AF91E8-58D6-4765-BFEE-2E386EA199CE}">
      <dgm:prSet/>
      <dgm:spPr/>
      <dgm:t>
        <a:bodyPr/>
        <a:lstStyle/>
        <a:p>
          <a:endParaRPr lang="en-US"/>
        </a:p>
      </dgm:t>
    </dgm:pt>
    <dgm:pt modelId="{5C1CE9FE-151B-4C25-8E04-619041E757A2}" type="sibTrans" cxnId="{B5AF91E8-58D6-4765-BFEE-2E386EA199CE}">
      <dgm:prSet/>
      <dgm:spPr/>
      <dgm:t>
        <a:bodyPr/>
        <a:lstStyle/>
        <a:p>
          <a:endParaRPr lang="en-US"/>
        </a:p>
      </dgm:t>
    </dgm:pt>
    <dgm:pt modelId="{94D918CF-6F0B-44D1-9218-3259210BB8A1}" type="pres">
      <dgm:prSet presAssocID="{E485E8DC-06EB-4A2F-B3BE-28A7E4480C60}" presName="linearFlow" presStyleCnt="0">
        <dgm:presLayoutVars>
          <dgm:dir/>
          <dgm:animLvl val="lvl"/>
          <dgm:resizeHandles/>
        </dgm:presLayoutVars>
      </dgm:prSet>
      <dgm:spPr/>
      <dgm:t>
        <a:bodyPr/>
        <a:lstStyle/>
        <a:p>
          <a:endParaRPr lang="en-US"/>
        </a:p>
      </dgm:t>
    </dgm:pt>
    <dgm:pt modelId="{C2AD497A-5BD9-48DF-A2AE-5FF260C1A0EC}" type="pres">
      <dgm:prSet presAssocID="{9A3E63A7-AC3F-4E80-BFF8-DCBF1B4ED86B}" presName="compositeNode" presStyleCnt="0">
        <dgm:presLayoutVars>
          <dgm:bulletEnabled val="1"/>
        </dgm:presLayoutVars>
      </dgm:prSet>
      <dgm:spPr/>
    </dgm:pt>
    <dgm:pt modelId="{E3B7593D-CDFB-42CB-95BD-7F92C7EE150A}" type="pres">
      <dgm:prSet presAssocID="{9A3E63A7-AC3F-4E80-BFF8-DCBF1B4ED86B}" presName="image" presStyleLbl="fgImgPlac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120CA3D-E031-4113-8088-C2F4998A2827}" type="pres">
      <dgm:prSet presAssocID="{9A3E63A7-AC3F-4E80-BFF8-DCBF1B4ED86B}" presName="childNode" presStyleLbl="node1" presStyleIdx="0" presStyleCnt="2">
        <dgm:presLayoutVars>
          <dgm:bulletEnabled val="1"/>
        </dgm:presLayoutVars>
      </dgm:prSet>
      <dgm:spPr/>
      <dgm:t>
        <a:bodyPr/>
        <a:lstStyle/>
        <a:p>
          <a:endParaRPr lang="en-US"/>
        </a:p>
      </dgm:t>
    </dgm:pt>
    <dgm:pt modelId="{45AF4503-5D4A-4360-945F-7EA19D6856E2}" type="pres">
      <dgm:prSet presAssocID="{9A3E63A7-AC3F-4E80-BFF8-DCBF1B4ED86B}" presName="parentNode" presStyleLbl="revTx" presStyleIdx="0" presStyleCnt="2">
        <dgm:presLayoutVars>
          <dgm:chMax val="0"/>
          <dgm:bulletEnabled val="1"/>
        </dgm:presLayoutVars>
      </dgm:prSet>
      <dgm:spPr/>
      <dgm:t>
        <a:bodyPr/>
        <a:lstStyle/>
        <a:p>
          <a:endParaRPr lang="en-US"/>
        </a:p>
      </dgm:t>
    </dgm:pt>
    <dgm:pt modelId="{BDB0E563-C422-4EAA-9604-3806557EB5AD}" type="pres">
      <dgm:prSet presAssocID="{452FB2E5-44E9-4804-A55A-41431FA55EF5}" presName="sibTrans" presStyleCnt="0"/>
      <dgm:spPr/>
    </dgm:pt>
    <dgm:pt modelId="{7C13C133-B90B-4351-A1DE-070919F390F7}" type="pres">
      <dgm:prSet presAssocID="{CC9FB79A-390B-479A-B4CB-9C971CD5F2AF}" presName="compositeNode" presStyleCnt="0">
        <dgm:presLayoutVars>
          <dgm:bulletEnabled val="1"/>
        </dgm:presLayoutVars>
      </dgm:prSet>
      <dgm:spPr/>
    </dgm:pt>
    <dgm:pt modelId="{79D3ACB0-35E7-43B2-9CB7-B9B650D712F6}" type="pres">
      <dgm:prSet presAssocID="{CC9FB79A-390B-479A-B4CB-9C971CD5F2AF}" presName="image" presStyleLbl="fgImgPlac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EF95AB61-AF6A-4873-80B7-E249D73FF950}" type="pres">
      <dgm:prSet presAssocID="{CC9FB79A-390B-479A-B4CB-9C971CD5F2AF}" presName="childNode" presStyleLbl="node1" presStyleIdx="1" presStyleCnt="2">
        <dgm:presLayoutVars>
          <dgm:bulletEnabled val="1"/>
        </dgm:presLayoutVars>
      </dgm:prSet>
      <dgm:spPr/>
      <dgm:t>
        <a:bodyPr/>
        <a:lstStyle/>
        <a:p>
          <a:endParaRPr lang="en-US"/>
        </a:p>
      </dgm:t>
    </dgm:pt>
    <dgm:pt modelId="{1C51605C-D857-4FE6-AF6A-0A74B3965B21}" type="pres">
      <dgm:prSet presAssocID="{CC9FB79A-390B-479A-B4CB-9C971CD5F2AF}" presName="parentNode" presStyleLbl="revTx" presStyleIdx="1" presStyleCnt="2">
        <dgm:presLayoutVars>
          <dgm:chMax val="0"/>
          <dgm:bulletEnabled val="1"/>
        </dgm:presLayoutVars>
      </dgm:prSet>
      <dgm:spPr/>
      <dgm:t>
        <a:bodyPr/>
        <a:lstStyle/>
        <a:p>
          <a:endParaRPr lang="en-US"/>
        </a:p>
      </dgm:t>
    </dgm:pt>
  </dgm:ptLst>
  <dgm:cxnLst>
    <dgm:cxn modelId="{09F25082-2FD5-4D2E-8615-562FD5799FAA}" type="presOf" srcId="{BD81E510-AAB1-4786-8F80-D77408E7A9C6}" destId="{E120CA3D-E031-4113-8088-C2F4998A2827}" srcOrd="0" destOrd="0" presId="urn:microsoft.com/office/officeart/2005/8/layout/hList2"/>
    <dgm:cxn modelId="{B5AF91E8-58D6-4765-BFEE-2E386EA199CE}" srcId="{CC9FB79A-390B-479A-B4CB-9C971CD5F2AF}" destId="{63D17422-81F5-46B1-A4E5-E74953EDE5DE}" srcOrd="1" destOrd="0" parTransId="{B91B111D-08D4-4CCA-BDD4-E5348E7BDD12}" sibTransId="{5C1CE9FE-151B-4C25-8E04-619041E757A2}"/>
    <dgm:cxn modelId="{95250D88-0218-4EC8-BC11-866F9D076B15}" srcId="{E485E8DC-06EB-4A2F-B3BE-28A7E4480C60}" destId="{CC9FB79A-390B-479A-B4CB-9C971CD5F2AF}" srcOrd="1" destOrd="0" parTransId="{CB6BF462-A03C-4836-A6F1-EC37459F369F}" sibTransId="{12016345-8756-4F4A-ADEC-2BCD659EB33F}"/>
    <dgm:cxn modelId="{5538FFA3-294E-4C4C-B0BF-E67FA80CBD63}" type="presOf" srcId="{E485E8DC-06EB-4A2F-B3BE-28A7E4480C60}" destId="{94D918CF-6F0B-44D1-9218-3259210BB8A1}" srcOrd="0" destOrd="0" presId="urn:microsoft.com/office/officeart/2005/8/layout/hList2"/>
    <dgm:cxn modelId="{2A365B68-917C-4D7E-9524-076C92BFC498}" type="presOf" srcId="{37561447-AA6A-4D93-82BC-5A2CEF237C00}" destId="{EF95AB61-AF6A-4873-80B7-E249D73FF950}" srcOrd="0" destOrd="0" presId="urn:microsoft.com/office/officeart/2005/8/layout/hList2"/>
    <dgm:cxn modelId="{799D20A4-4FC2-490B-8A2E-E09CBB72ED64}" type="presOf" srcId="{63D17422-81F5-46B1-A4E5-E74953EDE5DE}" destId="{EF95AB61-AF6A-4873-80B7-E249D73FF950}" srcOrd="0" destOrd="1" presId="urn:microsoft.com/office/officeart/2005/8/layout/hList2"/>
    <dgm:cxn modelId="{5228B136-7FE6-4FEF-B73C-7522FF359D89}" srcId="{9A3E63A7-AC3F-4E80-BFF8-DCBF1B4ED86B}" destId="{BD81E510-AAB1-4786-8F80-D77408E7A9C6}" srcOrd="0" destOrd="0" parTransId="{C1177ED1-2FCB-43A7-B9F4-F4ACFCA3986E}" sibTransId="{EA358251-57BB-4769-9408-C81E04530397}"/>
    <dgm:cxn modelId="{5EA773D3-51B3-4F94-89DC-D59F19D7D0CC}" type="presOf" srcId="{9A3E63A7-AC3F-4E80-BFF8-DCBF1B4ED86B}" destId="{45AF4503-5D4A-4360-945F-7EA19D6856E2}" srcOrd="0" destOrd="0" presId="urn:microsoft.com/office/officeart/2005/8/layout/hList2"/>
    <dgm:cxn modelId="{8886283C-2953-498E-8BE2-545A52BFA856}" type="presOf" srcId="{CC9FB79A-390B-479A-B4CB-9C971CD5F2AF}" destId="{1C51605C-D857-4FE6-AF6A-0A74B3965B21}" srcOrd="0" destOrd="0" presId="urn:microsoft.com/office/officeart/2005/8/layout/hList2"/>
    <dgm:cxn modelId="{F0191AE3-769F-4A8E-80C7-EAA06A3AF893}" srcId="{E485E8DC-06EB-4A2F-B3BE-28A7E4480C60}" destId="{9A3E63A7-AC3F-4E80-BFF8-DCBF1B4ED86B}" srcOrd="0" destOrd="0" parTransId="{1B3D9E63-F315-4E7F-9C3D-A86E1969B96E}" sibTransId="{452FB2E5-44E9-4804-A55A-41431FA55EF5}"/>
    <dgm:cxn modelId="{1D7F4EAF-7166-49B5-BC5B-D8F984BEDFAD}" srcId="{CC9FB79A-390B-479A-B4CB-9C971CD5F2AF}" destId="{37561447-AA6A-4D93-82BC-5A2CEF237C00}" srcOrd="0" destOrd="0" parTransId="{434320C5-4468-4869-89CA-8E72FC0A0280}" sibTransId="{937A7B5B-54D6-40F5-936A-4CFA9DC80D68}"/>
    <dgm:cxn modelId="{2442E0BF-2168-45B1-B24C-D4390DF195A8}" type="presParOf" srcId="{94D918CF-6F0B-44D1-9218-3259210BB8A1}" destId="{C2AD497A-5BD9-48DF-A2AE-5FF260C1A0EC}" srcOrd="0" destOrd="0" presId="urn:microsoft.com/office/officeart/2005/8/layout/hList2"/>
    <dgm:cxn modelId="{E67E83AE-0C43-4342-AF49-F640EBCE1089}" type="presParOf" srcId="{C2AD497A-5BD9-48DF-A2AE-5FF260C1A0EC}" destId="{E3B7593D-CDFB-42CB-95BD-7F92C7EE150A}" srcOrd="0" destOrd="0" presId="urn:microsoft.com/office/officeart/2005/8/layout/hList2"/>
    <dgm:cxn modelId="{1B2FDB9A-CCD4-478D-8170-97F732F7116A}" type="presParOf" srcId="{C2AD497A-5BD9-48DF-A2AE-5FF260C1A0EC}" destId="{E120CA3D-E031-4113-8088-C2F4998A2827}" srcOrd="1" destOrd="0" presId="urn:microsoft.com/office/officeart/2005/8/layout/hList2"/>
    <dgm:cxn modelId="{34B501FE-8057-4C80-B732-229A88BCEFE9}" type="presParOf" srcId="{C2AD497A-5BD9-48DF-A2AE-5FF260C1A0EC}" destId="{45AF4503-5D4A-4360-945F-7EA19D6856E2}" srcOrd="2" destOrd="0" presId="urn:microsoft.com/office/officeart/2005/8/layout/hList2"/>
    <dgm:cxn modelId="{A6A7CF9F-018F-4942-953E-D39FACC8CDDF}" type="presParOf" srcId="{94D918CF-6F0B-44D1-9218-3259210BB8A1}" destId="{BDB0E563-C422-4EAA-9604-3806557EB5AD}" srcOrd="1" destOrd="0" presId="urn:microsoft.com/office/officeart/2005/8/layout/hList2"/>
    <dgm:cxn modelId="{EED3D8EE-DFD2-4B85-91BD-045658A062E4}" type="presParOf" srcId="{94D918CF-6F0B-44D1-9218-3259210BB8A1}" destId="{7C13C133-B90B-4351-A1DE-070919F390F7}" srcOrd="2" destOrd="0" presId="urn:microsoft.com/office/officeart/2005/8/layout/hList2"/>
    <dgm:cxn modelId="{086BEBBD-F4DD-4F9C-871E-DBB7EC0BA0EA}" type="presParOf" srcId="{7C13C133-B90B-4351-A1DE-070919F390F7}" destId="{79D3ACB0-35E7-43B2-9CB7-B9B650D712F6}" srcOrd="0" destOrd="0" presId="urn:microsoft.com/office/officeart/2005/8/layout/hList2"/>
    <dgm:cxn modelId="{0DE9938F-9C30-4198-AE2E-7658E239FA7F}" type="presParOf" srcId="{7C13C133-B90B-4351-A1DE-070919F390F7}" destId="{EF95AB61-AF6A-4873-80B7-E249D73FF950}" srcOrd="1" destOrd="0" presId="urn:microsoft.com/office/officeart/2005/8/layout/hList2"/>
    <dgm:cxn modelId="{74FB1980-6C26-4917-AB2F-B510C0A6B72B}" type="presParOf" srcId="{7C13C133-B90B-4351-A1DE-070919F390F7}" destId="{1C51605C-D857-4FE6-AF6A-0A74B3965B21}"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85E8DC-06EB-4A2F-B3BE-28A7E4480C60}"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9A3E63A7-AC3F-4E80-BFF8-DCBF1B4ED86B}">
      <dgm:prSet phldrT="[Text]"/>
      <dgm:spPr/>
      <dgm:t>
        <a:bodyPr/>
        <a:lstStyle/>
        <a:p>
          <a:r>
            <a:rPr lang="en-US" dirty="0">
              <a:latin typeface="Franklin Gothic Medium Cond" panose="020B0606030402020204" pitchFamily="34" charset="0"/>
            </a:rPr>
            <a:t>10 small finance banks </a:t>
          </a:r>
        </a:p>
      </dgm:t>
    </dgm:pt>
    <dgm:pt modelId="{1B3D9E63-F315-4E7F-9C3D-A86E1969B96E}" type="parTrans" cxnId="{F0191AE3-769F-4A8E-80C7-EAA06A3AF893}">
      <dgm:prSet/>
      <dgm:spPr/>
      <dgm:t>
        <a:bodyPr/>
        <a:lstStyle/>
        <a:p>
          <a:endParaRPr lang="en-US"/>
        </a:p>
      </dgm:t>
    </dgm:pt>
    <dgm:pt modelId="{452FB2E5-44E9-4804-A55A-41431FA55EF5}" type="sibTrans" cxnId="{F0191AE3-769F-4A8E-80C7-EAA06A3AF893}">
      <dgm:prSet/>
      <dgm:spPr/>
      <dgm:t>
        <a:bodyPr/>
        <a:lstStyle/>
        <a:p>
          <a:endParaRPr lang="en-US"/>
        </a:p>
      </dgm:t>
    </dgm:pt>
    <dgm:pt modelId="{CC9FB79A-390B-479A-B4CB-9C971CD5F2AF}">
      <dgm:prSet/>
      <dgm:spPr/>
      <dgm:t>
        <a:bodyPr/>
        <a:lstStyle/>
        <a:p>
          <a:r>
            <a:rPr lang="en-US" dirty="0" smtClean="0">
              <a:latin typeface="Franklin Gothic Medium Cond" panose="020B0606030402020204" pitchFamily="34" charset="0"/>
            </a:rPr>
            <a:t>8 </a:t>
          </a:r>
          <a:r>
            <a:rPr lang="en-US" dirty="0">
              <a:latin typeface="Franklin Gothic Medium Cond" panose="020B0606030402020204" pitchFamily="34" charset="0"/>
            </a:rPr>
            <a:t>payments banks </a:t>
          </a:r>
        </a:p>
      </dgm:t>
    </dgm:pt>
    <dgm:pt modelId="{CB6BF462-A03C-4836-A6F1-EC37459F369F}" type="parTrans" cxnId="{95250D88-0218-4EC8-BC11-866F9D076B15}">
      <dgm:prSet/>
      <dgm:spPr/>
      <dgm:t>
        <a:bodyPr/>
        <a:lstStyle/>
        <a:p>
          <a:endParaRPr lang="en-US"/>
        </a:p>
      </dgm:t>
    </dgm:pt>
    <dgm:pt modelId="{12016345-8756-4F4A-ADEC-2BCD659EB33F}" type="sibTrans" cxnId="{95250D88-0218-4EC8-BC11-866F9D076B15}">
      <dgm:prSet/>
      <dgm:spPr/>
      <dgm:t>
        <a:bodyPr/>
        <a:lstStyle/>
        <a:p>
          <a:endParaRPr lang="en-US"/>
        </a:p>
      </dgm:t>
    </dgm:pt>
    <dgm:pt modelId="{37561447-AA6A-4D93-82BC-5A2CEF237C00}">
      <dgm:prSet/>
      <dgm:spPr/>
      <dgm:t>
        <a:bodyPr/>
        <a:lstStyle/>
        <a:p>
          <a:r>
            <a:rPr lang="en-US" dirty="0">
              <a:latin typeface="Franklin Gothic Medium Cond" panose="020B0606030402020204" pitchFamily="34" charset="0"/>
            </a:rPr>
            <a:t>Promoting Small savings</a:t>
          </a:r>
        </a:p>
      </dgm:t>
    </dgm:pt>
    <dgm:pt modelId="{434320C5-4468-4869-89CA-8E72FC0A0280}" type="parTrans" cxnId="{1D7F4EAF-7166-49B5-BC5B-D8F984BEDFAD}">
      <dgm:prSet/>
      <dgm:spPr/>
      <dgm:t>
        <a:bodyPr/>
        <a:lstStyle/>
        <a:p>
          <a:endParaRPr lang="en-US"/>
        </a:p>
      </dgm:t>
    </dgm:pt>
    <dgm:pt modelId="{937A7B5B-54D6-40F5-936A-4CFA9DC80D68}" type="sibTrans" cxnId="{1D7F4EAF-7166-49B5-BC5B-D8F984BEDFAD}">
      <dgm:prSet/>
      <dgm:spPr/>
      <dgm:t>
        <a:bodyPr/>
        <a:lstStyle/>
        <a:p>
          <a:endParaRPr lang="en-US"/>
        </a:p>
      </dgm:t>
    </dgm:pt>
    <dgm:pt modelId="{E44CB497-27E6-4EED-9B0B-8CF0FE553095}">
      <dgm:prSet/>
      <dgm:spPr/>
      <dgm:t>
        <a:bodyPr/>
        <a:lstStyle/>
        <a:p>
          <a:r>
            <a:rPr lang="en-US" dirty="0">
              <a:latin typeface="Franklin Gothic Medium Cond" panose="020B0606030402020204" pitchFamily="34" charset="0"/>
            </a:rPr>
            <a:t>Unserved</a:t>
          </a:r>
        </a:p>
      </dgm:t>
    </dgm:pt>
    <dgm:pt modelId="{D0DDB37F-7CF6-40B6-AC2D-8BC2367F085C}" type="parTrans" cxnId="{14C58153-1322-4861-90D8-5D06E77B4CEE}">
      <dgm:prSet/>
      <dgm:spPr/>
      <dgm:t>
        <a:bodyPr/>
        <a:lstStyle/>
        <a:p>
          <a:endParaRPr lang="en-US"/>
        </a:p>
      </dgm:t>
    </dgm:pt>
    <dgm:pt modelId="{BF748A81-2C2F-4B56-9930-A8ABDD1130F2}" type="sibTrans" cxnId="{14C58153-1322-4861-90D8-5D06E77B4CEE}">
      <dgm:prSet/>
      <dgm:spPr/>
      <dgm:t>
        <a:bodyPr/>
        <a:lstStyle/>
        <a:p>
          <a:endParaRPr lang="en-US"/>
        </a:p>
      </dgm:t>
    </dgm:pt>
    <dgm:pt modelId="{06959B1A-9FBB-471A-B817-9FCDE6CCC65C}">
      <dgm:prSet/>
      <dgm:spPr/>
      <dgm:t>
        <a:bodyPr/>
        <a:lstStyle/>
        <a:p>
          <a:r>
            <a:rPr lang="en-US" dirty="0">
              <a:latin typeface="Franklin Gothic Medium Cond" panose="020B0606030402020204" pitchFamily="34" charset="0"/>
            </a:rPr>
            <a:t>Underserved</a:t>
          </a:r>
        </a:p>
      </dgm:t>
    </dgm:pt>
    <dgm:pt modelId="{A17B97F8-30E6-4FAA-A984-5F1AF59EC53D}" type="parTrans" cxnId="{8F0C5A00-2105-4A72-B920-2C759070E6C3}">
      <dgm:prSet/>
      <dgm:spPr/>
      <dgm:t>
        <a:bodyPr/>
        <a:lstStyle/>
        <a:p>
          <a:endParaRPr lang="en-US"/>
        </a:p>
      </dgm:t>
    </dgm:pt>
    <dgm:pt modelId="{3039FF76-F7F7-4D17-9EB8-2CB44519B86A}" type="sibTrans" cxnId="{8F0C5A00-2105-4A72-B920-2C759070E6C3}">
      <dgm:prSet/>
      <dgm:spPr/>
      <dgm:t>
        <a:bodyPr/>
        <a:lstStyle/>
        <a:p>
          <a:endParaRPr lang="en-US"/>
        </a:p>
      </dgm:t>
    </dgm:pt>
    <dgm:pt modelId="{80DD713B-3E6F-4CD6-B72F-DF973C89CBCF}">
      <dgm:prSet/>
      <dgm:spPr/>
      <dgm:t>
        <a:bodyPr/>
        <a:lstStyle/>
        <a:p>
          <a:r>
            <a:rPr lang="en-US" dirty="0">
              <a:latin typeface="Franklin Gothic Medium Cond" panose="020B0606030402020204" pitchFamily="34" charset="0"/>
            </a:rPr>
            <a:t>Farmers-small, marginal</a:t>
          </a:r>
        </a:p>
      </dgm:t>
    </dgm:pt>
    <dgm:pt modelId="{B621BA12-7AD0-4D85-ABA6-F422D134A5E9}" type="parTrans" cxnId="{B75EDFB3-F8C9-4E0F-9FF7-84DE69794F94}">
      <dgm:prSet/>
      <dgm:spPr/>
      <dgm:t>
        <a:bodyPr/>
        <a:lstStyle/>
        <a:p>
          <a:endParaRPr lang="en-US"/>
        </a:p>
      </dgm:t>
    </dgm:pt>
    <dgm:pt modelId="{808976AF-AC52-458C-A47F-BDCFDB02A6B3}" type="sibTrans" cxnId="{B75EDFB3-F8C9-4E0F-9FF7-84DE69794F94}">
      <dgm:prSet/>
      <dgm:spPr/>
      <dgm:t>
        <a:bodyPr/>
        <a:lstStyle/>
        <a:p>
          <a:endParaRPr lang="en-US"/>
        </a:p>
      </dgm:t>
    </dgm:pt>
    <dgm:pt modelId="{8CB430BD-FF2C-4893-9937-2FDBE014992D}">
      <dgm:prSet/>
      <dgm:spPr/>
      <dgm:t>
        <a:bodyPr/>
        <a:lstStyle/>
        <a:p>
          <a:r>
            <a:rPr lang="en-US" dirty="0">
              <a:latin typeface="Franklin Gothic Medium Cond" panose="020B0606030402020204" pitchFamily="34" charset="0"/>
            </a:rPr>
            <a:t>Micro, Small industries</a:t>
          </a:r>
        </a:p>
      </dgm:t>
    </dgm:pt>
    <dgm:pt modelId="{86BDFA6C-B947-4865-9552-EB494942315A}" type="parTrans" cxnId="{712D3501-A239-449D-B460-BA0B1657AD80}">
      <dgm:prSet/>
      <dgm:spPr/>
      <dgm:t>
        <a:bodyPr/>
        <a:lstStyle/>
        <a:p>
          <a:endParaRPr lang="en-US"/>
        </a:p>
      </dgm:t>
    </dgm:pt>
    <dgm:pt modelId="{9BE971DA-EEA4-4623-874F-64C66D4E1C78}" type="sibTrans" cxnId="{712D3501-A239-449D-B460-BA0B1657AD80}">
      <dgm:prSet/>
      <dgm:spPr/>
      <dgm:t>
        <a:bodyPr/>
        <a:lstStyle/>
        <a:p>
          <a:endParaRPr lang="en-US"/>
        </a:p>
      </dgm:t>
    </dgm:pt>
    <dgm:pt modelId="{4D5CDBD1-4FBC-4865-A02A-590DFCC908E3}">
      <dgm:prSet/>
      <dgm:spPr/>
      <dgm:t>
        <a:bodyPr/>
        <a:lstStyle/>
        <a:p>
          <a:r>
            <a:rPr lang="en-US" dirty="0">
              <a:latin typeface="Franklin Gothic Medium Cond" panose="020B0606030402020204" pitchFamily="34" charset="0"/>
            </a:rPr>
            <a:t>Remittance to migrant </a:t>
          </a:r>
          <a:r>
            <a:rPr lang="en-US" dirty="0" err="1">
              <a:latin typeface="Franklin Gothic Medium Cond" panose="020B0606030402020204" pitchFamily="34" charset="0"/>
            </a:rPr>
            <a:t>labour</a:t>
          </a:r>
          <a:r>
            <a:rPr lang="en-US" dirty="0">
              <a:latin typeface="Franklin Gothic Medium Cond" panose="020B0606030402020204" pitchFamily="34" charset="0"/>
            </a:rPr>
            <a:t> families, low income households, </a:t>
          </a:r>
          <a:r>
            <a:rPr lang="en-US" dirty="0" err="1">
              <a:latin typeface="Franklin Gothic Medium Cond" panose="020B0606030402020204" pitchFamily="34" charset="0"/>
            </a:rPr>
            <a:t>unorg</a:t>
          </a:r>
          <a:r>
            <a:rPr lang="en-US" dirty="0">
              <a:latin typeface="Franklin Gothic Medium Cond" panose="020B0606030402020204" pitchFamily="34" charset="0"/>
            </a:rPr>
            <a:t>. Sector, small business</a:t>
          </a:r>
        </a:p>
      </dgm:t>
    </dgm:pt>
    <dgm:pt modelId="{2A1192D0-39D1-40C1-BC2A-DEDDFDA8649B}" type="parTrans" cxnId="{5D035599-3B37-4EAF-9EBE-9FBB27AFFE35}">
      <dgm:prSet/>
      <dgm:spPr/>
      <dgm:t>
        <a:bodyPr/>
        <a:lstStyle/>
        <a:p>
          <a:endParaRPr lang="en-US"/>
        </a:p>
      </dgm:t>
    </dgm:pt>
    <dgm:pt modelId="{6A5514FB-41DC-4AB7-BDD0-4354E29FCC83}" type="sibTrans" cxnId="{5D035599-3B37-4EAF-9EBE-9FBB27AFFE35}">
      <dgm:prSet/>
      <dgm:spPr/>
      <dgm:t>
        <a:bodyPr/>
        <a:lstStyle/>
        <a:p>
          <a:endParaRPr lang="en-US"/>
        </a:p>
      </dgm:t>
    </dgm:pt>
    <dgm:pt modelId="{94D918CF-6F0B-44D1-9218-3259210BB8A1}" type="pres">
      <dgm:prSet presAssocID="{E485E8DC-06EB-4A2F-B3BE-28A7E4480C60}" presName="linearFlow" presStyleCnt="0">
        <dgm:presLayoutVars>
          <dgm:dir/>
          <dgm:animLvl val="lvl"/>
          <dgm:resizeHandles/>
        </dgm:presLayoutVars>
      </dgm:prSet>
      <dgm:spPr/>
      <dgm:t>
        <a:bodyPr/>
        <a:lstStyle/>
        <a:p>
          <a:endParaRPr lang="en-US"/>
        </a:p>
      </dgm:t>
    </dgm:pt>
    <dgm:pt modelId="{C2AD497A-5BD9-48DF-A2AE-5FF260C1A0EC}" type="pres">
      <dgm:prSet presAssocID="{9A3E63A7-AC3F-4E80-BFF8-DCBF1B4ED86B}" presName="compositeNode" presStyleCnt="0">
        <dgm:presLayoutVars>
          <dgm:bulletEnabled val="1"/>
        </dgm:presLayoutVars>
      </dgm:prSet>
      <dgm:spPr/>
    </dgm:pt>
    <dgm:pt modelId="{E3B7593D-CDFB-42CB-95BD-7F92C7EE150A}" type="pres">
      <dgm:prSet presAssocID="{9A3E63A7-AC3F-4E80-BFF8-DCBF1B4ED86B}" presName="image" presStyleLbl="fgImgPlac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120CA3D-E031-4113-8088-C2F4998A2827}" type="pres">
      <dgm:prSet presAssocID="{9A3E63A7-AC3F-4E80-BFF8-DCBF1B4ED86B}" presName="childNode" presStyleLbl="node1" presStyleIdx="0" presStyleCnt="2">
        <dgm:presLayoutVars>
          <dgm:bulletEnabled val="1"/>
        </dgm:presLayoutVars>
      </dgm:prSet>
      <dgm:spPr/>
      <dgm:t>
        <a:bodyPr/>
        <a:lstStyle/>
        <a:p>
          <a:endParaRPr lang="en-US"/>
        </a:p>
      </dgm:t>
    </dgm:pt>
    <dgm:pt modelId="{45AF4503-5D4A-4360-945F-7EA19D6856E2}" type="pres">
      <dgm:prSet presAssocID="{9A3E63A7-AC3F-4E80-BFF8-DCBF1B4ED86B}" presName="parentNode" presStyleLbl="revTx" presStyleIdx="0" presStyleCnt="2">
        <dgm:presLayoutVars>
          <dgm:chMax val="0"/>
          <dgm:bulletEnabled val="1"/>
        </dgm:presLayoutVars>
      </dgm:prSet>
      <dgm:spPr/>
      <dgm:t>
        <a:bodyPr/>
        <a:lstStyle/>
        <a:p>
          <a:endParaRPr lang="en-US"/>
        </a:p>
      </dgm:t>
    </dgm:pt>
    <dgm:pt modelId="{BDB0E563-C422-4EAA-9604-3806557EB5AD}" type="pres">
      <dgm:prSet presAssocID="{452FB2E5-44E9-4804-A55A-41431FA55EF5}" presName="sibTrans" presStyleCnt="0"/>
      <dgm:spPr/>
    </dgm:pt>
    <dgm:pt modelId="{7C13C133-B90B-4351-A1DE-070919F390F7}" type="pres">
      <dgm:prSet presAssocID="{CC9FB79A-390B-479A-B4CB-9C971CD5F2AF}" presName="compositeNode" presStyleCnt="0">
        <dgm:presLayoutVars>
          <dgm:bulletEnabled val="1"/>
        </dgm:presLayoutVars>
      </dgm:prSet>
      <dgm:spPr/>
    </dgm:pt>
    <dgm:pt modelId="{79D3ACB0-35E7-43B2-9CB7-B9B650D712F6}" type="pres">
      <dgm:prSet presAssocID="{CC9FB79A-390B-479A-B4CB-9C971CD5F2AF}" presName="image" presStyleLbl="fgImgPlac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EF95AB61-AF6A-4873-80B7-E249D73FF950}" type="pres">
      <dgm:prSet presAssocID="{CC9FB79A-390B-479A-B4CB-9C971CD5F2AF}" presName="childNode" presStyleLbl="node1" presStyleIdx="1" presStyleCnt="2">
        <dgm:presLayoutVars>
          <dgm:bulletEnabled val="1"/>
        </dgm:presLayoutVars>
      </dgm:prSet>
      <dgm:spPr/>
      <dgm:t>
        <a:bodyPr/>
        <a:lstStyle/>
        <a:p>
          <a:endParaRPr lang="en-US"/>
        </a:p>
      </dgm:t>
    </dgm:pt>
    <dgm:pt modelId="{1C51605C-D857-4FE6-AF6A-0A74B3965B21}" type="pres">
      <dgm:prSet presAssocID="{CC9FB79A-390B-479A-B4CB-9C971CD5F2AF}" presName="parentNode" presStyleLbl="revTx" presStyleIdx="1" presStyleCnt="2">
        <dgm:presLayoutVars>
          <dgm:chMax val="0"/>
          <dgm:bulletEnabled val="1"/>
        </dgm:presLayoutVars>
      </dgm:prSet>
      <dgm:spPr/>
      <dgm:t>
        <a:bodyPr/>
        <a:lstStyle/>
        <a:p>
          <a:endParaRPr lang="en-US"/>
        </a:p>
      </dgm:t>
    </dgm:pt>
  </dgm:ptLst>
  <dgm:cxnLst>
    <dgm:cxn modelId="{2DC583DD-7011-4A42-8F44-1F1A928483B9}" type="presOf" srcId="{80DD713B-3E6F-4CD6-B72F-DF973C89CBCF}" destId="{E120CA3D-E031-4113-8088-C2F4998A2827}" srcOrd="0" destOrd="2" presId="urn:microsoft.com/office/officeart/2005/8/layout/hList2"/>
    <dgm:cxn modelId="{4C770C23-547F-40C9-838D-F2332F04430F}" type="presOf" srcId="{E44CB497-27E6-4EED-9B0B-8CF0FE553095}" destId="{E120CA3D-E031-4113-8088-C2F4998A2827}" srcOrd="0" destOrd="0" presId="urn:microsoft.com/office/officeart/2005/8/layout/hList2"/>
    <dgm:cxn modelId="{95250D88-0218-4EC8-BC11-866F9D076B15}" srcId="{E485E8DC-06EB-4A2F-B3BE-28A7E4480C60}" destId="{CC9FB79A-390B-479A-B4CB-9C971CD5F2AF}" srcOrd="1" destOrd="0" parTransId="{CB6BF462-A03C-4836-A6F1-EC37459F369F}" sibTransId="{12016345-8756-4F4A-ADEC-2BCD659EB33F}"/>
    <dgm:cxn modelId="{8F0C5A00-2105-4A72-B920-2C759070E6C3}" srcId="{9A3E63A7-AC3F-4E80-BFF8-DCBF1B4ED86B}" destId="{06959B1A-9FBB-471A-B817-9FCDE6CCC65C}" srcOrd="1" destOrd="0" parTransId="{A17B97F8-30E6-4FAA-A984-5F1AF59EC53D}" sibTransId="{3039FF76-F7F7-4D17-9EB8-2CB44519B86A}"/>
    <dgm:cxn modelId="{5538FFA3-294E-4C4C-B0BF-E67FA80CBD63}" type="presOf" srcId="{E485E8DC-06EB-4A2F-B3BE-28A7E4480C60}" destId="{94D918CF-6F0B-44D1-9218-3259210BB8A1}" srcOrd="0" destOrd="0" presId="urn:microsoft.com/office/officeart/2005/8/layout/hList2"/>
    <dgm:cxn modelId="{2A365B68-917C-4D7E-9524-076C92BFC498}" type="presOf" srcId="{37561447-AA6A-4D93-82BC-5A2CEF237C00}" destId="{EF95AB61-AF6A-4873-80B7-E249D73FF950}" srcOrd="0" destOrd="0" presId="urn:microsoft.com/office/officeart/2005/8/layout/hList2"/>
    <dgm:cxn modelId="{B75EDFB3-F8C9-4E0F-9FF7-84DE69794F94}" srcId="{9A3E63A7-AC3F-4E80-BFF8-DCBF1B4ED86B}" destId="{80DD713B-3E6F-4CD6-B72F-DF973C89CBCF}" srcOrd="2" destOrd="0" parTransId="{B621BA12-7AD0-4D85-ABA6-F422D134A5E9}" sibTransId="{808976AF-AC52-458C-A47F-BDCFDB02A6B3}"/>
    <dgm:cxn modelId="{14C58153-1322-4861-90D8-5D06E77B4CEE}" srcId="{9A3E63A7-AC3F-4E80-BFF8-DCBF1B4ED86B}" destId="{E44CB497-27E6-4EED-9B0B-8CF0FE553095}" srcOrd="0" destOrd="0" parTransId="{D0DDB37F-7CF6-40B6-AC2D-8BC2367F085C}" sibTransId="{BF748A81-2C2F-4B56-9930-A8ABDD1130F2}"/>
    <dgm:cxn modelId="{5D035599-3B37-4EAF-9EBE-9FBB27AFFE35}" srcId="{CC9FB79A-390B-479A-B4CB-9C971CD5F2AF}" destId="{4D5CDBD1-4FBC-4865-A02A-590DFCC908E3}" srcOrd="1" destOrd="0" parTransId="{2A1192D0-39D1-40C1-BC2A-DEDDFDA8649B}" sibTransId="{6A5514FB-41DC-4AB7-BDD0-4354E29FCC83}"/>
    <dgm:cxn modelId="{5EA773D3-51B3-4F94-89DC-D59F19D7D0CC}" type="presOf" srcId="{9A3E63A7-AC3F-4E80-BFF8-DCBF1B4ED86B}" destId="{45AF4503-5D4A-4360-945F-7EA19D6856E2}" srcOrd="0" destOrd="0" presId="urn:microsoft.com/office/officeart/2005/8/layout/hList2"/>
    <dgm:cxn modelId="{6E5AE53B-C465-40CA-AA9D-8B49C3ED4094}" type="presOf" srcId="{06959B1A-9FBB-471A-B817-9FCDE6CCC65C}" destId="{E120CA3D-E031-4113-8088-C2F4998A2827}" srcOrd="0" destOrd="1" presId="urn:microsoft.com/office/officeart/2005/8/layout/hList2"/>
    <dgm:cxn modelId="{C214032E-B33B-4431-A08F-ED6E5B7C793B}" type="presOf" srcId="{8CB430BD-FF2C-4893-9937-2FDBE014992D}" destId="{E120CA3D-E031-4113-8088-C2F4998A2827}" srcOrd="0" destOrd="3" presId="urn:microsoft.com/office/officeart/2005/8/layout/hList2"/>
    <dgm:cxn modelId="{8886283C-2953-498E-8BE2-545A52BFA856}" type="presOf" srcId="{CC9FB79A-390B-479A-B4CB-9C971CD5F2AF}" destId="{1C51605C-D857-4FE6-AF6A-0A74B3965B21}" srcOrd="0" destOrd="0" presId="urn:microsoft.com/office/officeart/2005/8/layout/hList2"/>
    <dgm:cxn modelId="{712D3501-A239-449D-B460-BA0B1657AD80}" srcId="{9A3E63A7-AC3F-4E80-BFF8-DCBF1B4ED86B}" destId="{8CB430BD-FF2C-4893-9937-2FDBE014992D}" srcOrd="3" destOrd="0" parTransId="{86BDFA6C-B947-4865-9552-EB494942315A}" sibTransId="{9BE971DA-EEA4-4623-874F-64C66D4E1C78}"/>
    <dgm:cxn modelId="{F0191AE3-769F-4A8E-80C7-EAA06A3AF893}" srcId="{E485E8DC-06EB-4A2F-B3BE-28A7E4480C60}" destId="{9A3E63A7-AC3F-4E80-BFF8-DCBF1B4ED86B}" srcOrd="0" destOrd="0" parTransId="{1B3D9E63-F315-4E7F-9C3D-A86E1969B96E}" sibTransId="{452FB2E5-44E9-4804-A55A-41431FA55EF5}"/>
    <dgm:cxn modelId="{1D7F4EAF-7166-49B5-BC5B-D8F984BEDFAD}" srcId="{CC9FB79A-390B-479A-B4CB-9C971CD5F2AF}" destId="{37561447-AA6A-4D93-82BC-5A2CEF237C00}" srcOrd="0" destOrd="0" parTransId="{434320C5-4468-4869-89CA-8E72FC0A0280}" sibTransId="{937A7B5B-54D6-40F5-936A-4CFA9DC80D68}"/>
    <dgm:cxn modelId="{960B3CC7-EC1D-4755-B346-7BB2E55AA54F}" type="presOf" srcId="{4D5CDBD1-4FBC-4865-A02A-590DFCC908E3}" destId="{EF95AB61-AF6A-4873-80B7-E249D73FF950}" srcOrd="0" destOrd="1" presId="urn:microsoft.com/office/officeart/2005/8/layout/hList2"/>
    <dgm:cxn modelId="{2442E0BF-2168-45B1-B24C-D4390DF195A8}" type="presParOf" srcId="{94D918CF-6F0B-44D1-9218-3259210BB8A1}" destId="{C2AD497A-5BD9-48DF-A2AE-5FF260C1A0EC}" srcOrd="0" destOrd="0" presId="urn:microsoft.com/office/officeart/2005/8/layout/hList2"/>
    <dgm:cxn modelId="{E67E83AE-0C43-4342-AF49-F640EBCE1089}" type="presParOf" srcId="{C2AD497A-5BD9-48DF-A2AE-5FF260C1A0EC}" destId="{E3B7593D-CDFB-42CB-95BD-7F92C7EE150A}" srcOrd="0" destOrd="0" presId="urn:microsoft.com/office/officeart/2005/8/layout/hList2"/>
    <dgm:cxn modelId="{1B2FDB9A-CCD4-478D-8170-97F732F7116A}" type="presParOf" srcId="{C2AD497A-5BD9-48DF-A2AE-5FF260C1A0EC}" destId="{E120CA3D-E031-4113-8088-C2F4998A2827}" srcOrd="1" destOrd="0" presId="urn:microsoft.com/office/officeart/2005/8/layout/hList2"/>
    <dgm:cxn modelId="{34B501FE-8057-4C80-B732-229A88BCEFE9}" type="presParOf" srcId="{C2AD497A-5BD9-48DF-A2AE-5FF260C1A0EC}" destId="{45AF4503-5D4A-4360-945F-7EA19D6856E2}" srcOrd="2" destOrd="0" presId="urn:microsoft.com/office/officeart/2005/8/layout/hList2"/>
    <dgm:cxn modelId="{A6A7CF9F-018F-4942-953E-D39FACC8CDDF}" type="presParOf" srcId="{94D918CF-6F0B-44D1-9218-3259210BB8A1}" destId="{BDB0E563-C422-4EAA-9604-3806557EB5AD}" srcOrd="1" destOrd="0" presId="urn:microsoft.com/office/officeart/2005/8/layout/hList2"/>
    <dgm:cxn modelId="{EED3D8EE-DFD2-4B85-91BD-045658A062E4}" type="presParOf" srcId="{94D918CF-6F0B-44D1-9218-3259210BB8A1}" destId="{7C13C133-B90B-4351-A1DE-070919F390F7}" srcOrd="2" destOrd="0" presId="urn:microsoft.com/office/officeart/2005/8/layout/hList2"/>
    <dgm:cxn modelId="{086BEBBD-F4DD-4F9C-871E-DBB7EC0BA0EA}" type="presParOf" srcId="{7C13C133-B90B-4351-A1DE-070919F390F7}" destId="{79D3ACB0-35E7-43B2-9CB7-B9B650D712F6}" srcOrd="0" destOrd="0" presId="urn:microsoft.com/office/officeart/2005/8/layout/hList2"/>
    <dgm:cxn modelId="{0DE9938F-9C30-4198-AE2E-7658E239FA7F}" type="presParOf" srcId="{7C13C133-B90B-4351-A1DE-070919F390F7}" destId="{EF95AB61-AF6A-4873-80B7-E249D73FF950}" srcOrd="1" destOrd="0" presId="urn:microsoft.com/office/officeart/2005/8/layout/hList2"/>
    <dgm:cxn modelId="{74FB1980-6C26-4917-AB2F-B510C0A6B72B}" type="presParOf" srcId="{7C13C133-B90B-4351-A1DE-070919F390F7}" destId="{1C51605C-D857-4FE6-AF6A-0A74B3965B21}"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485E8DC-06EB-4A2F-B3BE-28A7E4480C60}"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9A3E63A7-AC3F-4E80-BFF8-DCBF1B4ED86B}">
      <dgm:prSet phldrT="[Text]"/>
      <dgm:spPr/>
      <dgm:t>
        <a:bodyPr/>
        <a:lstStyle/>
        <a:p>
          <a:r>
            <a:rPr lang="en-US" dirty="0">
              <a:latin typeface="Franklin Gothic Medium Cond" panose="020B0606030402020204" pitchFamily="34" charset="0"/>
            </a:rPr>
            <a:t>10 small finance banks </a:t>
          </a:r>
        </a:p>
      </dgm:t>
    </dgm:pt>
    <dgm:pt modelId="{1B3D9E63-F315-4E7F-9C3D-A86E1969B96E}" type="parTrans" cxnId="{F0191AE3-769F-4A8E-80C7-EAA06A3AF893}">
      <dgm:prSet/>
      <dgm:spPr/>
      <dgm:t>
        <a:bodyPr/>
        <a:lstStyle/>
        <a:p>
          <a:endParaRPr lang="en-US"/>
        </a:p>
      </dgm:t>
    </dgm:pt>
    <dgm:pt modelId="{452FB2E5-44E9-4804-A55A-41431FA55EF5}" type="sibTrans" cxnId="{F0191AE3-769F-4A8E-80C7-EAA06A3AF893}">
      <dgm:prSet/>
      <dgm:spPr/>
      <dgm:t>
        <a:bodyPr/>
        <a:lstStyle/>
        <a:p>
          <a:endParaRPr lang="en-US"/>
        </a:p>
      </dgm:t>
    </dgm:pt>
    <dgm:pt modelId="{CC9FB79A-390B-479A-B4CB-9C971CD5F2AF}">
      <dgm:prSet/>
      <dgm:spPr/>
      <dgm:t>
        <a:bodyPr/>
        <a:lstStyle/>
        <a:p>
          <a:r>
            <a:rPr lang="en-US" dirty="0" smtClean="0">
              <a:latin typeface="Franklin Gothic Medium Cond" panose="020B0606030402020204" pitchFamily="34" charset="0"/>
            </a:rPr>
            <a:t>(11-3) payments </a:t>
          </a:r>
          <a:r>
            <a:rPr lang="en-US" dirty="0">
              <a:latin typeface="Franklin Gothic Medium Cond" panose="020B0606030402020204" pitchFamily="34" charset="0"/>
            </a:rPr>
            <a:t>banks </a:t>
          </a:r>
        </a:p>
      </dgm:t>
    </dgm:pt>
    <dgm:pt modelId="{CB6BF462-A03C-4836-A6F1-EC37459F369F}" type="parTrans" cxnId="{95250D88-0218-4EC8-BC11-866F9D076B15}">
      <dgm:prSet/>
      <dgm:spPr/>
      <dgm:t>
        <a:bodyPr/>
        <a:lstStyle/>
        <a:p>
          <a:endParaRPr lang="en-US"/>
        </a:p>
      </dgm:t>
    </dgm:pt>
    <dgm:pt modelId="{12016345-8756-4F4A-ADEC-2BCD659EB33F}" type="sibTrans" cxnId="{95250D88-0218-4EC8-BC11-866F9D076B15}">
      <dgm:prSet/>
      <dgm:spPr/>
      <dgm:t>
        <a:bodyPr/>
        <a:lstStyle/>
        <a:p>
          <a:endParaRPr lang="en-US"/>
        </a:p>
      </dgm:t>
    </dgm:pt>
    <dgm:pt modelId="{E44CB497-27E6-4EED-9B0B-8CF0FE553095}">
      <dgm:prSet/>
      <dgm:spPr/>
      <dgm:t>
        <a:bodyPr/>
        <a:lstStyle/>
        <a:p>
          <a:r>
            <a:rPr lang="en-US" dirty="0">
              <a:latin typeface="Franklin Gothic Medium Cond" panose="020B0606030402020204" pitchFamily="34" charset="0"/>
            </a:rPr>
            <a:t>No such limits</a:t>
          </a:r>
        </a:p>
      </dgm:t>
    </dgm:pt>
    <dgm:pt modelId="{D0DDB37F-7CF6-40B6-AC2D-8BC2367F085C}" type="parTrans" cxnId="{14C58153-1322-4861-90D8-5D06E77B4CEE}">
      <dgm:prSet/>
      <dgm:spPr/>
      <dgm:t>
        <a:bodyPr/>
        <a:lstStyle/>
        <a:p>
          <a:endParaRPr lang="en-US"/>
        </a:p>
      </dgm:t>
    </dgm:pt>
    <dgm:pt modelId="{BF748A81-2C2F-4B56-9930-A8ABDD1130F2}" type="sibTrans" cxnId="{14C58153-1322-4861-90D8-5D06E77B4CEE}">
      <dgm:prSet/>
      <dgm:spPr/>
      <dgm:t>
        <a:bodyPr/>
        <a:lstStyle/>
        <a:p>
          <a:endParaRPr lang="en-US"/>
        </a:p>
      </dgm:t>
    </dgm:pt>
    <dgm:pt modelId="{6EABFCDB-DB0A-4590-9845-1FA94BDB40DC}">
      <dgm:prSet/>
      <dgm:spPr/>
      <dgm:t>
        <a:bodyPr/>
        <a:lstStyle/>
        <a:p>
          <a:r>
            <a:rPr lang="en-US" dirty="0">
              <a:latin typeface="Franklin Gothic Medium Cond" panose="020B0606030402020204" pitchFamily="34" charset="0"/>
            </a:rPr>
            <a:t>Time &amp; Demand…yes</a:t>
          </a:r>
        </a:p>
      </dgm:t>
    </dgm:pt>
    <dgm:pt modelId="{BA4B7B39-9EA6-4DC6-8F9F-526F75F2E323}" type="parTrans" cxnId="{8D3FDA8F-45AC-4CE0-B9FA-7F9FE8FBE6D6}">
      <dgm:prSet/>
      <dgm:spPr/>
      <dgm:t>
        <a:bodyPr/>
        <a:lstStyle/>
        <a:p>
          <a:endParaRPr lang="en-US"/>
        </a:p>
      </dgm:t>
    </dgm:pt>
    <dgm:pt modelId="{CB6AAB1D-47C6-4BF6-8508-0E55FD5F1C36}" type="sibTrans" cxnId="{8D3FDA8F-45AC-4CE0-B9FA-7F9FE8FBE6D6}">
      <dgm:prSet/>
      <dgm:spPr/>
      <dgm:t>
        <a:bodyPr/>
        <a:lstStyle/>
        <a:p>
          <a:endParaRPr lang="en-US"/>
        </a:p>
      </dgm:t>
    </dgm:pt>
    <dgm:pt modelId="{0E9F5940-605F-464F-89E8-7F225C7EF4E2}">
      <dgm:prSet/>
      <dgm:spPr/>
      <dgm:t>
        <a:bodyPr/>
        <a:lstStyle/>
        <a:p>
          <a:r>
            <a:rPr lang="en-US" dirty="0">
              <a:latin typeface="Franklin Gothic Medium Cond" panose="020B0606030402020204" pitchFamily="34" charset="0"/>
            </a:rPr>
            <a:t>Max. balance Rs.1 lakh per year per customer </a:t>
          </a:r>
        </a:p>
      </dgm:t>
    </dgm:pt>
    <dgm:pt modelId="{CA8A2F3C-3F1A-4EC6-A08C-587D21EA9160}" type="parTrans" cxnId="{FEB418F7-B962-454F-A46E-E6A90CCA41CA}">
      <dgm:prSet/>
      <dgm:spPr/>
      <dgm:t>
        <a:bodyPr/>
        <a:lstStyle/>
        <a:p>
          <a:endParaRPr lang="en-US"/>
        </a:p>
      </dgm:t>
    </dgm:pt>
    <dgm:pt modelId="{8F357BF6-B326-45D5-993F-E777B67DDFD8}" type="sibTrans" cxnId="{FEB418F7-B962-454F-A46E-E6A90CCA41CA}">
      <dgm:prSet/>
      <dgm:spPr/>
      <dgm:t>
        <a:bodyPr/>
        <a:lstStyle/>
        <a:p>
          <a:endParaRPr lang="en-US"/>
        </a:p>
      </dgm:t>
    </dgm:pt>
    <dgm:pt modelId="{FE86F4EE-F623-4FB6-9430-3A5AC5BDBA06}">
      <dgm:prSet/>
      <dgm:spPr/>
      <dgm:t>
        <a:bodyPr/>
        <a:lstStyle/>
        <a:p>
          <a:r>
            <a:rPr lang="en-US" dirty="0">
              <a:latin typeface="Franklin Gothic Medium Cond" panose="020B0606030402020204" pitchFamily="34" charset="0"/>
            </a:rPr>
            <a:t>No NRI deposits</a:t>
          </a:r>
        </a:p>
      </dgm:t>
    </dgm:pt>
    <dgm:pt modelId="{D93DDD17-FEAB-44D6-9082-8EFF8FBD251A}" type="parTrans" cxnId="{34BD5283-4681-4A47-AD74-2A8592AE48DE}">
      <dgm:prSet/>
      <dgm:spPr/>
      <dgm:t>
        <a:bodyPr/>
        <a:lstStyle/>
        <a:p>
          <a:endParaRPr lang="en-US"/>
        </a:p>
      </dgm:t>
    </dgm:pt>
    <dgm:pt modelId="{7FE5D075-FD12-4D26-B024-741F25F50DFE}" type="sibTrans" cxnId="{34BD5283-4681-4A47-AD74-2A8592AE48DE}">
      <dgm:prSet/>
      <dgm:spPr/>
      <dgm:t>
        <a:bodyPr/>
        <a:lstStyle/>
        <a:p>
          <a:endParaRPr lang="en-US"/>
        </a:p>
      </dgm:t>
    </dgm:pt>
    <dgm:pt modelId="{46F75830-7EAD-42E9-9AA2-1CAAA35F6835}">
      <dgm:prSet/>
      <dgm:spPr/>
      <dgm:t>
        <a:bodyPr/>
        <a:lstStyle/>
        <a:p>
          <a:r>
            <a:rPr lang="en-US" dirty="0">
              <a:latin typeface="Franklin Gothic Medium Cond" panose="020B0606030402020204" pitchFamily="34" charset="0"/>
            </a:rPr>
            <a:t>NO CREDIT CARD.</a:t>
          </a:r>
        </a:p>
      </dgm:t>
    </dgm:pt>
    <dgm:pt modelId="{09704324-EE2C-4CA0-94EE-C8632B53BC26}" type="parTrans" cxnId="{3496C046-EDAC-4D86-B39B-48B390680BCB}">
      <dgm:prSet/>
      <dgm:spPr/>
      <dgm:t>
        <a:bodyPr/>
        <a:lstStyle/>
        <a:p>
          <a:endParaRPr lang="en-US"/>
        </a:p>
      </dgm:t>
    </dgm:pt>
    <dgm:pt modelId="{EEB421AC-25EF-4F48-9DCB-6184976372CE}" type="sibTrans" cxnId="{3496C046-EDAC-4D86-B39B-48B390680BCB}">
      <dgm:prSet/>
      <dgm:spPr/>
      <dgm:t>
        <a:bodyPr/>
        <a:lstStyle/>
        <a:p>
          <a:endParaRPr lang="en-US"/>
        </a:p>
      </dgm:t>
    </dgm:pt>
    <dgm:pt modelId="{92EB9C14-CBB6-4FB5-9055-C6C73CD2140B}">
      <dgm:prSet/>
      <dgm:spPr/>
      <dgm:t>
        <a:bodyPr/>
        <a:lstStyle/>
        <a:p>
          <a:r>
            <a:rPr lang="en-US" dirty="0">
              <a:latin typeface="Franklin Gothic Medium Cond" panose="020B0606030402020204" pitchFamily="34" charset="0"/>
            </a:rPr>
            <a:t>YES ATM/DEBIT</a:t>
          </a:r>
        </a:p>
      </dgm:t>
    </dgm:pt>
    <dgm:pt modelId="{3053CA53-8909-4778-9D50-98C57F593736}" type="parTrans" cxnId="{A0EB49DD-65D4-468D-83B9-171FAFE84BED}">
      <dgm:prSet/>
      <dgm:spPr/>
      <dgm:t>
        <a:bodyPr/>
        <a:lstStyle/>
        <a:p>
          <a:endParaRPr lang="en-US"/>
        </a:p>
      </dgm:t>
    </dgm:pt>
    <dgm:pt modelId="{021EEFE3-8DFA-43F5-A963-FF2C7AB5CF2F}" type="sibTrans" cxnId="{A0EB49DD-65D4-468D-83B9-171FAFE84BED}">
      <dgm:prSet/>
      <dgm:spPr/>
      <dgm:t>
        <a:bodyPr/>
        <a:lstStyle/>
        <a:p>
          <a:endParaRPr lang="en-US"/>
        </a:p>
      </dgm:t>
    </dgm:pt>
    <dgm:pt modelId="{94D918CF-6F0B-44D1-9218-3259210BB8A1}" type="pres">
      <dgm:prSet presAssocID="{E485E8DC-06EB-4A2F-B3BE-28A7E4480C60}" presName="linearFlow" presStyleCnt="0">
        <dgm:presLayoutVars>
          <dgm:dir/>
          <dgm:animLvl val="lvl"/>
          <dgm:resizeHandles/>
        </dgm:presLayoutVars>
      </dgm:prSet>
      <dgm:spPr/>
      <dgm:t>
        <a:bodyPr/>
        <a:lstStyle/>
        <a:p>
          <a:endParaRPr lang="en-US"/>
        </a:p>
      </dgm:t>
    </dgm:pt>
    <dgm:pt modelId="{C2AD497A-5BD9-48DF-A2AE-5FF260C1A0EC}" type="pres">
      <dgm:prSet presAssocID="{9A3E63A7-AC3F-4E80-BFF8-DCBF1B4ED86B}" presName="compositeNode" presStyleCnt="0">
        <dgm:presLayoutVars>
          <dgm:bulletEnabled val="1"/>
        </dgm:presLayoutVars>
      </dgm:prSet>
      <dgm:spPr/>
    </dgm:pt>
    <dgm:pt modelId="{E3B7593D-CDFB-42CB-95BD-7F92C7EE150A}" type="pres">
      <dgm:prSet presAssocID="{9A3E63A7-AC3F-4E80-BFF8-DCBF1B4ED86B}" presName="image" presStyleLbl="fgImgPlac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120CA3D-E031-4113-8088-C2F4998A2827}" type="pres">
      <dgm:prSet presAssocID="{9A3E63A7-AC3F-4E80-BFF8-DCBF1B4ED86B}" presName="childNode" presStyleLbl="node1" presStyleIdx="0" presStyleCnt="2">
        <dgm:presLayoutVars>
          <dgm:bulletEnabled val="1"/>
        </dgm:presLayoutVars>
      </dgm:prSet>
      <dgm:spPr/>
      <dgm:t>
        <a:bodyPr/>
        <a:lstStyle/>
        <a:p>
          <a:endParaRPr lang="en-US"/>
        </a:p>
      </dgm:t>
    </dgm:pt>
    <dgm:pt modelId="{45AF4503-5D4A-4360-945F-7EA19D6856E2}" type="pres">
      <dgm:prSet presAssocID="{9A3E63A7-AC3F-4E80-BFF8-DCBF1B4ED86B}" presName="parentNode" presStyleLbl="revTx" presStyleIdx="0" presStyleCnt="2">
        <dgm:presLayoutVars>
          <dgm:chMax val="0"/>
          <dgm:bulletEnabled val="1"/>
        </dgm:presLayoutVars>
      </dgm:prSet>
      <dgm:spPr/>
      <dgm:t>
        <a:bodyPr/>
        <a:lstStyle/>
        <a:p>
          <a:endParaRPr lang="en-US"/>
        </a:p>
      </dgm:t>
    </dgm:pt>
    <dgm:pt modelId="{BDB0E563-C422-4EAA-9604-3806557EB5AD}" type="pres">
      <dgm:prSet presAssocID="{452FB2E5-44E9-4804-A55A-41431FA55EF5}" presName="sibTrans" presStyleCnt="0"/>
      <dgm:spPr/>
    </dgm:pt>
    <dgm:pt modelId="{7C13C133-B90B-4351-A1DE-070919F390F7}" type="pres">
      <dgm:prSet presAssocID="{CC9FB79A-390B-479A-B4CB-9C971CD5F2AF}" presName="compositeNode" presStyleCnt="0">
        <dgm:presLayoutVars>
          <dgm:bulletEnabled val="1"/>
        </dgm:presLayoutVars>
      </dgm:prSet>
      <dgm:spPr/>
    </dgm:pt>
    <dgm:pt modelId="{79D3ACB0-35E7-43B2-9CB7-B9B650D712F6}" type="pres">
      <dgm:prSet presAssocID="{CC9FB79A-390B-479A-B4CB-9C971CD5F2AF}" presName="image" presStyleLbl="fgImgPlac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EF95AB61-AF6A-4873-80B7-E249D73FF950}" type="pres">
      <dgm:prSet presAssocID="{CC9FB79A-390B-479A-B4CB-9C971CD5F2AF}" presName="childNode" presStyleLbl="node1" presStyleIdx="1" presStyleCnt="2">
        <dgm:presLayoutVars>
          <dgm:bulletEnabled val="1"/>
        </dgm:presLayoutVars>
      </dgm:prSet>
      <dgm:spPr/>
      <dgm:t>
        <a:bodyPr/>
        <a:lstStyle/>
        <a:p>
          <a:endParaRPr lang="en-US"/>
        </a:p>
      </dgm:t>
    </dgm:pt>
    <dgm:pt modelId="{1C51605C-D857-4FE6-AF6A-0A74B3965B21}" type="pres">
      <dgm:prSet presAssocID="{CC9FB79A-390B-479A-B4CB-9C971CD5F2AF}" presName="parentNode" presStyleLbl="revTx" presStyleIdx="1" presStyleCnt="2">
        <dgm:presLayoutVars>
          <dgm:chMax val="0"/>
          <dgm:bulletEnabled val="1"/>
        </dgm:presLayoutVars>
      </dgm:prSet>
      <dgm:spPr/>
      <dgm:t>
        <a:bodyPr/>
        <a:lstStyle/>
        <a:p>
          <a:endParaRPr lang="en-US"/>
        </a:p>
      </dgm:t>
    </dgm:pt>
  </dgm:ptLst>
  <dgm:cxnLst>
    <dgm:cxn modelId="{FEB418F7-B962-454F-A46E-E6A90CCA41CA}" srcId="{CC9FB79A-390B-479A-B4CB-9C971CD5F2AF}" destId="{0E9F5940-605F-464F-89E8-7F225C7EF4E2}" srcOrd="2" destOrd="0" parTransId="{CA8A2F3C-3F1A-4EC6-A08C-587D21EA9160}" sibTransId="{8F357BF6-B326-45D5-993F-E777B67DDFD8}"/>
    <dgm:cxn modelId="{34BD5283-4681-4A47-AD74-2A8592AE48DE}" srcId="{CC9FB79A-390B-479A-B4CB-9C971CD5F2AF}" destId="{FE86F4EE-F623-4FB6-9430-3A5AC5BDBA06}" srcOrd="0" destOrd="0" parTransId="{D93DDD17-FEAB-44D6-9082-8EFF8FBD251A}" sibTransId="{7FE5D075-FD12-4D26-B024-741F25F50DFE}"/>
    <dgm:cxn modelId="{F100D1A0-9A0D-4BE0-8F2D-B535E758AF6B}" type="presOf" srcId="{0E9F5940-605F-464F-89E8-7F225C7EF4E2}" destId="{EF95AB61-AF6A-4873-80B7-E249D73FF950}" srcOrd="0" destOrd="2" presId="urn:microsoft.com/office/officeart/2005/8/layout/hList2"/>
    <dgm:cxn modelId="{4C770C23-547F-40C9-838D-F2332F04430F}" type="presOf" srcId="{E44CB497-27E6-4EED-9B0B-8CF0FE553095}" destId="{E120CA3D-E031-4113-8088-C2F4998A2827}" srcOrd="0" destOrd="0" presId="urn:microsoft.com/office/officeart/2005/8/layout/hList2"/>
    <dgm:cxn modelId="{95250D88-0218-4EC8-BC11-866F9D076B15}" srcId="{E485E8DC-06EB-4A2F-B3BE-28A7E4480C60}" destId="{CC9FB79A-390B-479A-B4CB-9C971CD5F2AF}" srcOrd="1" destOrd="0" parTransId="{CB6BF462-A03C-4836-A6F1-EC37459F369F}" sibTransId="{12016345-8756-4F4A-ADEC-2BCD659EB33F}"/>
    <dgm:cxn modelId="{5538FFA3-294E-4C4C-B0BF-E67FA80CBD63}" type="presOf" srcId="{E485E8DC-06EB-4A2F-B3BE-28A7E4480C60}" destId="{94D918CF-6F0B-44D1-9218-3259210BB8A1}" srcOrd="0" destOrd="0" presId="urn:microsoft.com/office/officeart/2005/8/layout/hList2"/>
    <dgm:cxn modelId="{14C58153-1322-4861-90D8-5D06E77B4CEE}" srcId="{9A3E63A7-AC3F-4E80-BFF8-DCBF1B4ED86B}" destId="{E44CB497-27E6-4EED-9B0B-8CF0FE553095}" srcOrd="0" destOrd="0" parTransId="{D0DDB37F-7CF6-40B6-AC2D-8BC2367F085C}" sibTransId="{BF748A81-2C2F-4B56-9930-A8ABDD1130F2}"/>
    <dgm:cxn modelId="{BFB10984-FD16-4258-B6F6-A0CEAAB4AA8C}" type="presOf" srcId="{92EB9C14-CBB6-4FB5-9055-C6C73CD2140B}" destId="{EF95AB61-AF6A-4873-80B7-E249D73FF950}" srcOrd="0" destOrd="3" presId="urn:microsoft.com/office/officeart/2005/8/layout/hList2"/>
    <dgm:cxn modelId="{5EA773D3-51B3-4F94-89DC-D59F19D7D0CC}" type="presOf" srcId="{9A3E63A7-AC3F-4E80-BFF8-DCBF1B4ED86B}" destId="{45AF4503-5D4A-4360-945F-7EA19D6856E2}" srcOrd="0" destOrd="0" presId="urn:microsoft.com/office/officeart/2005/8/layout/hList2"/>
    <dgm:cxn modelId="{8886283C-2953-498E-8BE2-545A52BFA856}" type="presOf" srcId="{CC9FB79A-390B-479A-B4CB-9C971CD5F2AF}" destId="{1C51605C-D857-4FE6-AF6A-0A74B3965B21}" srcOrd="0" destOrd="0" presId="urn:microsoft.com/office/officeart/2005/8/layout/hList2"/>
    <dgm:cxn modelId="{7B688BBD-1AF4-4646-86A3-F3ABCE14CF2F}" type="presOf" srcId="{6EABFCDB-DB0A-4590-9845-1FA94BDB40DC}" destId="{EF95AB61-AF6A-4873-80B7-E249D73FF950}" srcOrd="0" destOrd="1" presId="urn:microsoft.com/office/officeart/2005/8/layout/hList2"/>
    <dgm:cxn modelId="{F0191AE3-769F-4A8E-80C7-EAA06A3AF893}" srcId="{E485E8DC-06EB-4A2F-B3BE-28A7E4480C60}" destId="{9A3E63A7-AC3F-4E80-BFF8-DCBF1B4ED86B}" srcOrd="0" destOrd="0" parTransId="{1B3D9E63-F315-4E7F-9C3D-A86E1969B96E}" sibTransId="{452FB2E5-44E9-4804-A55A-41431FA55EF5}"/>
    <dgm:cxn modelId="{8D3FDA8F-45AC-4CE0-B9FA-7F9FE8FBE6D6}" srcId="{CC9FB79A-390B-479A-B4CB-9C971CD5F2AF}" destId="{6EABFCDB-DB0A-4590-9845-1FA94BDB40DC}" srcOrd="1" destOrd="0" parTransId="{BA4B7B39-9EA6-4DC6-8F9F-526F75F2E323}" sibTransId="{CB6AAB1D-47C6-4BF6-8508-0E55FD5F1C36}"/>
    <dgm:cxn modelId="{D1654873-DF0A-4EDA-A810-903083763E83}" type="presOf" srcId="{46F75830-7EAD-42E9-9AA2-1CAAA35F6835}" destId="{EF95AB61-AF6A-4873-80B7-E249D73FF950}" srcOrd="0" destOrd="4" presId="urn:microsoft.com/office/officeart/2005/8/layout/hList2"/>
    <dgm:cxn modelId="{A0EB49DD-65D4-468D-83B9-171FAFE84BED}" srcId="{CC9FB79A-390B-479A-B4CB-9C971CD5F2AF}" destId="{92EB9C14-CBB6-4FB5-9055-C6C73CD2140B}" srcOrd="3" destOrd="0" parTransId="{3053CA53-8909-4778-9D50-98C57F593736}" sibTransId="{021EEFE3-8DFA-43F5-A963-FF2C7AB5CF2F}"/>
    <dgm:cxn modelId="{D26CE418-0234-4691-B7ED-2BECF1E8B0C8}" type="presOf" srcId="{FE86F4EE-F623-4FB6-9430-3A5AC5BDBA06}" destId="{EF95AB61-AF6A-4873-80B7-E249D73FF950}" srcOrd="0" destOrd="0" presId="urn:microsoft.com/office/officeart/2005/8/layout/hList2"/>
    <dgm:cxn modelId="{3496C046-EDAC-4D86-B39B-48B390680BCB}" srcId="{CC9FB79A-390B-479A-B4CB-9C971CD5F2AF}" destId="{46F75830-7EAD-42E9-9AA2-1CAAA35F6835}" srcOrd="4" destOrd="0" parTransId="{09704324-EE2C-4CA0-94EE-C8632B53BC26}" sibTransId="{EEB421AC-25EF-4F48-9DCB-6184976372CE}"/>
    <dgm:cxn modelId="{2442E0BF-2168-45B1-B24C-D4390DF195A8}" type="presParOf" srcId="{94D918CF-6F0B-44D1-9218-3259210BB8A1}" destId="{C2AD497A-5BD9-48DF-A2AE-5FF260C1A0EC}" srcOrd="0" destOrd="0" presId="urn:microsoft.com/office/officeart/2005/8/layout/hList2"/>
    <dgm:cxn modelId="{E67E83AE-0C43-4342-AF49-F640EBCE1089}" type="presParOf" srcId="{C2AD497A-5BD9-48DF-A2AE-5FF260C1A0EC}" destId="{E3B7593D-CDFB-42CB-95BD-7F92C7EE150A}" srcOrd="0" destOrd="0" presId="urn:microsoft.com/office/officeart/2005/8/layout/hList2"/>
    <dgm:cxn modelId="{1B2FDB9A-CCD4-478D-8170-97F732F7116A}" type="presParOf" srcId="{C2AD497A-5BD9-48DF-A2AE-5FF260C1A0EC}" destId="{E120CA3D-E031-4113-8088-C2F4998A2827}" srcOrd="1" destOrd="0" presId="urn:microsoft.com/office/officeart/2005/8/layout/hList2"/>
    <dgm:cxn modelId="{34B501FE-8057-4C80-B732-229A88BCEFE9}" type="presParOf" srcId="{C2AD497A-5BD9-48DF-A2AE-5FF260C1A0EC}" destId="{45AF4503-5D4A-4360-945F-7EA19D6856E2}" srcOrd="2" destOrd="0" presId="urn:microsoft.com/office/officeart/2005/8/layout/hList2"/>
    <dgm:cxn modelId="{A6A7CF9F-018F-4942-953E-D39FACC8CDDF}" type="presParOf" srcId="{94D918CF-6F0B-44D1-9218-3259210BB8A1}" destId="{BDB0E563-C422-4EAA-9604-3806557EB5AD}" srcOrd="1" destOrd="0" presId="urn:microsoft.com/office/officeart/2005/8/layout/hList2"/>
    <dgm:cxn modelId="{EED3D8EE-DFD2-4B85-91BD-045658A062E4}" type="presParOf" srcId="{94D918CF-6F0B-44D1-9218-3259210BB8A1}" destId="{7C13C133-B90B-4351-A1DE-070919F390F7}" srcOrd="2" destOrd="0" presId="urn:microsoft.com/office/officeart/2005/8/layout/hList2"/>
    <dgm:cxn modelId="{086BEBBD-F4DD-4F9C-871E-DBB7EC0BA0EA}" type="presParOf" srcId="{7C13C133-B90B-4351-A1DE-070919F390F7}" destId="{79D3ACB0-35E7-43B2-9CB7-B9B650D712F6}" srcOrd="0" destOrd="0" presId="urn:microsoft.com/office/officeart/2005/8/layout/hList2"/>
    <dgm:cxn modelId="{0DE9938F-9C30-4198-AE2E-7658E239FA7F}" type="presParOf" srcId="{7C13C133-B90B-4351-A1DE-070919F390F7}" destId="{EF95AB61-AF6A-4873-80B7-E249D73FF950}" srcOrd="1" destOrd="0" presId="urn:microsoft.com/office/officeart/2005/8/layout/hList2"/>
    <dgm:cxn modelId="{74FB1980-6C26-4917-AB2F-B510C0A6B72B}" type="presParOf" srcId="{7C13C133-B90B-4351-A1DE-070919F390F7}" destId="{1C51605C-D857-4FE6-AF6A-0A74B3965B21}"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485E8DC-06EB-4A2F-B3BE-28A7E4480C60}"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9A3E63A7-AC3F-4E80-BFF8-DCBF1B4ED86B}">
      <dgm:prSet phldrT="[Text]"/>
      <dgm:spPr/>
      <dgm:t>
        <a:bodyPr/>
        <a:lstStyle/>
        <a:p>
          <a:r>
            <a:rPr lang="en-US" dirty="0">
              <a:latin typeface="Franklin Gothic Medium Cond" panose="020B0606030402020204" pitchFamily="34" charset="0"/>
            </a:rPr>
            <a:t>10 small finance banks </a:t>
          </a:r>
        </a:p>
      </dgm:t>
    </dgm:pt>
    <dgm:pt modelId="{1B3D9E63-F315-4E7F-9C3D-A86E1969B96E}" type="parTrans" cxnId="{F0191AE3-769F-4A8E-80C7-EAA06A3AF893}">
      <dgm:prSet/>
      <dgm:spPr/>
      <dgm:t>
        <a:bodyPr/>
        <a:lstStyle/>
        <a:p>
          <a:endParaRPr lang="en-US"/>
        </a:p>
      </dgm:t>
    </dgm:pt>
    <dgm:pt modelId="{452FB2E5-44E9-4804-A55A-41431FA55EF5}" type="sibTrans" cxnId="{F0191AE3-769F-4A8E-80C7-EAA06A3AF893}">
      <dgm:prSet/>
      <dgm:spPr/>
      <dgm:t>
        <a:bodyPr/>
        <a:lstStyle/>
        <a:p>
          <a:endParaRPr lang="en-US"/>
        </a:p>
      </dgm:t>
    </dgm:pt>
    <dgm:pt modelId="{CC9FB79A-390B-479A-B4CB-9C971CD5F2AF}">
      <dgm:prSet/>
      <dgm:spPr/>
      <dgm:t>
        <a:bodyPr/>
        <a:lstStyle/>
        <a:p>
          <a:r>
            <a:rPr lang="en-US" dirty="0" smtClean="0">
              <a:latin typeface="Franklin Gothic Medium Cond" panose="020B0606030402020204" pitchFamily="34" charset="0"/>
            </a:rPr>
            <a:t>(11-3) </a:t>
          </a:r>
          <a:r>
            <a:rPr lang="en-US" dirty="0">
              <a:latin typeface="Franklin Gothic Medium Cond" panose="020B0606030402020204" pitchFamily="34" charset="0"/>
            </a:rPr>
            <a:t>payments banks </a:t>
          </a:r>
        </a:p>
      </dgm:t>
    </dgm:pt>
    <dgm:pt modelId="{CB6BF462-A03C-4836-A6F1-EC37459F369F}" type="parTrans" cxnId="{95250D88-0218-4EC8-BC11-866F9D076B15}">
      <dgm:prSet/>
      <dgm:spPr/>
      <dgm:t>
        <a:bodyPr/>
        <a:lstStyle/>
        <a:p>
          <a:endParaRPr lang="en-US"/>
        </a:p>
      </dgm:t>
    </dgm:pt>
    <dgm:pt modelId="{12016345-8756-4F4A-ADEC-2BCD659EB33F}" type="sibTrans" cxnId="{95250D88-0218-4EC8-BC11-866F9D076B15}">
      <dgm:prSet/>
      <dgm:spPr/>
      <dgm:t>
        <a:bodyPr/>
        <a:lstStyle/>
        <a:p>
          <a:endParaRPr lang="en-US"/>
        </a:p>
      </dgm:t>
    </dgm:pt>
    <dgm:pt modelId="{37561447-AA6A-4D93-82BC-5A2CEF237C00}">
      <dgm:prSet/>
      <dgm:spPr/>
      <dgm:t>
        <a:bodyPr/>
        <a:lstStyle/>
        <a:p>
          <a:r>
            <a:rPr lang="en-US" dirty="0">
              <a:latin typeface="Franklin Gothic Medium Cond" panose="020B0606030402020204" pitchFamily="34" charset="0"/>
            </a:rPr>
            <a:t>Can’t loan, So no PSL</a:t>
          </a:r>
        </a:p>
      </dgm:t>
    </dgm:pt>
    <dgm:pt modelId="{434320C5-4468-4869-89CA-8E72FC0A0280}" type="parTrans" cxnId="{1D7F4EAF-7166-49B5-BC5B-D8F984BEDFAD}">
      <dgm:prSet/>
      <dgm:spPr/>
      <dgm:t>
        <a:bodyPr/>
        <a:lstStyle/>
        <a:p>
          <a:endParaRPr lang="en-US"/>
        </a:p>
      </dgm:t>
    </dgm:pt>
    <dgm:pt modelId="{937A7B5B-54D6-40F5-936A-4CFA9DC80D68}" type="sibTrans" cxnId="{1D7F4EAF-7166-49B5-BC5B-D8F984BEDFAD}">
      <dgm:prSet/>
      <dgm:spPr/>
      <dgm:t>
        <a:bodyPr/>
        <a:lstStyle/>
        <a:p>
          <a:endParaRPr lang="en-US"/>
        </a:p>
      </dgm:t>
    </dgm:pt>
    <dgm:pt modelId="{E3FEE492-DC88-4733-B2B2-07D29BA072FF}">
      <dgm:prSet/>
      <dgm:spPr/>
      <dgm:t>
        <a:bodyPr/>
        <a:lstStyle/>
        <a:p>
          <a:r>
            <a:rPr lang="en-US" dirty="0">
              <a:latin typeface="Franklin Gothic Medium Cond" panose="020B0606030402020204" pitchFamily="34" charset="0"/>
            </a:rPr>
            <a:t>40% strictly </a:t>
          </a:r>
          <a:r>
            <a:rPr lang="en-US" dirty="0" err="1">
              <a:latin typeface="Franklin Gothic Medium Cond" panose="020B0606030402020204" pitchFamily="34" charset="0"/>
            </a:rPr>
            <a:t>categorywise</a:t>
          </a:r>
          <a:r>
            <a:rPr lang="en-US" dirty="0">
              <a:latin typeface="Franklin Gothic Medium Cond" panose="020B0606030402020204" pitchFamily="34" charset="0"/>
            </a:rPr>
            <a:t> as SCB-PSL</a:t>
          </a:r>
        </a:p>
      </dgm:t>
    </dgm:pt>
    <dgm:pt modelId="{D9072596-545B-43EA-A9DE-CE6C691F1874}" type="parTrans" cxnId="{BF6EED3F-2C14-4DD3-8E9B-6B0C5F670D13}">
      <dgm:prSet/>
      <dgm:spPr/>
      <dgm:t>
        <a:bodyPr/>
        <a:lstStyle/>
        <a:p>
          <a:endParaRPr lang="en-US"/>
        </a:p>
      </dgm:t>
    </dgm:pt>
    <dgm:pt modelId="{539E92E7-8D03-44B8-BDC4-BCE1E90149F7}" type="sibTrans" cxnId="{BF6EED3F-2C14-4DD3-8E9B-6B0C5F670D13}">
      <dgm:prSet/>
      <dgm:spPr/>
      <dgm:t>
        <a:bodyPr/>
        <a:lstStyle/>
        <a:p>
          <a:endParaRPr lang="en-US"/>
        </a:p>
      </dgm:t>
    </dgm:pt>
    <dgm:pt modelId="{E44CB497-27E6-4EED-9B0B-8CF0FE553095}">
      <dgm:prSet/>
      <dgm:spPr/>
      <dgm:t>
        <a:bodyPr/>
        <a:lstStyle/>
        <a:p>
          <a:endParaRPr lang="en-US" dirty="0">
            <a:latin typeface="Franklin Gothic Medium Cond" panose="020B0606030402020204" pitchFamily="34" charset="0"/>
          </a:endParaRPr>
        </a:p>
      </dgm:t>
    </dgm:pt>
    <dgm:pt modelId="{D0DDB37F-7CF6-40B6-AC2D-8BC2367F085C}" type="parTrans" cxnId="{14C58153-1322-4861-90D8-5D06E77B4CEE}">
      <dgm:prSet/>
      <dgm:spPr/>
      <dgm:t>
        <a:bodyPr/>
        <a:lstStyle/>
        <a:p>
          <a:endParaRPr lang="en-US"/>
        </a:p>
      </dgm:t>
    </dgm:pt>
    <dgm:pt modelId="{BF748A81-2C2F-4B56-9930-A8ABDD1130F2}" type="sibTrans" cxnId="{14C58153-1322-4861-90D8-5D06E77B4CEE}">
      <dgm:prSet/>
      <dgm:spPr/>
      <dgm:t>
        <a:bodyPr/>
        <a:lstStyle/>
        <a:p>
          <a:endParaRPr lang="en-US"/>
        </a:p>
      </dgm:t>
    </dgm:pt>
    <dgm:pt modelId="{1E6F3BA7-7604-4812-AF6F-A1E43F16F1F2}">
      <dgm:prSet/>
      <dgm:spPr/>
      <dgm:t>
        <a:bodyPr/>
        <a:lstStyle/>
        <a:p>
          <a:r>
            <a:rPr lang="en-US" dirty="0">
              <a:latin typeface="Franklin Gothic Medium Cond" panose="020B0606030402020204" pitchFamily="34" charset="0"/>
            </a:rPr>
            <a:t>35% into PSL with </a:t>
          </a:r>
          <a:r>
            <a:rPr lang="en-US" dirty="0" smtClean="0">
              <a:latin typeface="Franklin Gothic Medium Cond" panose="020B0606030402020204" pitchFamily="34" charset="0"/>
            </a:rPr>
            <a:t>competitive edge.</a:t>
          </a:r>
          <a:endParaRPr lang="en-US" dirty="0">
            <a:latin typeface="Franklin Gothic Medium Cond" panose="020B0606030402020204" pitchFamily="34" charset="0"/>
          </a:endParaRPr>
        </a:p>
      </dgm:t>
    </dgm:pt>
    <dgm:pt modelId="{9AA18813-E456-4A5A-83AA-3BCDDD37573E}" type="parTrans" cxnId="{6EACC4DC-7DCB-4F31-8829-25D780AAF302}">
      <dgm:prSet/>
      <dgm:spPr/>
      <dgm:t>
        <a:bodyPr/>
        <a:lstStyle/>
        <a:p>
          <a:endParaRPr lang="en-US"/>
        </a:p>
      </dgm:t>
    </dgm:pt>
    <dgm:pt modelId="{C79EE70E-6983-403F-947F-98C3D0243EDE}" type="sibTrans" cxnId="{6EACC4DC-7DCB-4F31-8829-25D780AAF302}">
      <dgm:prSet/>
      <dgm:spPr/>
      <dgm:t>
        <a:bodyPr/>
        <a:lstStyle/>
        <a:p>
          <a:endParaRPr lang="en-US"/>
        </a:p>
      </dgm:t>
    </dgm:pt>
    <dgm:pt modelId="{C28C1BF2-B964-4F8C-B5F1-3E9B93E36DAF}">
      <dgm:prSet/>
      <dgm:spPr/>
      <dgm:t>
        <a:bodyPr/>
        <a:lstStyle/>
        <a:p>
          <a:r>
            <a:rPr lang="en-US" dirty="0">
              <a:latin typeface="Franklin Gothic Medium Cond" panose="020B0606030402020204" pitchFamily="34" charset="0"/>
            </a:rPr>
            <a:t>=Total 75% PSL</a:t>
          </a:r>
        </a:p>
      </dgm:t>
    </dgm:pt>
    <dgm:pt modelId="{A69EE99C-2872-460C-A8E5-5A3C9949D762}" type="parTrans" cxnId="{0EC808CA-D4E8-49C7-B122-18437CFD0526}">
      <dgm:prSet/>
      <dgm:spPr/>
      <dgm:t>
        <a:bodyPr/>
        <a:lstStyle/>
        <a:p>
          <a:endParaRPr lang="en-US"/>
        </a:p>
      </dgm:t>
    </dgm:pt>
    <dgm:pt modelId="{6FF86AD2-FF1E-4B58-8D59-E3FB1073E817}" type="sibTrans" cxnId="{0EC808CA-D4E8-49C7-B122-18437CFD0526}">
      <dgm:prSet/>
      <dgm:spPr/>
      <dgm:t>
        <a:bodyPr/>
        <a:lstStyle/>
        <a:p>
          <a:endParaRPr lang="en-US"/>
        </a:p>
      </dgm:t>
    </dgm:pt>
    <dgm:pt modelId="{A323F674-7DCE-480D-A3AB-314D4EB7FD2C}">
      <dgm:prSet/>
      <dgm:spPr/>
      <dgm:t>
        <a:bodyPr/>
        <a:lstStyle/>
        <a:p>
          <a:r>
            <a:rPr lang="en-US" dirty="0">
              <a:latin typeface="Franklin Gothic Medium Cond" panose="020B0606030402020204" pitchFamily="34" charset="0"/>
            </a:rPr>
            <a:t>50% of loan portfolio </a:t>
          </a:r>
          <a:r>
            <a:rPr lang="en-US" dirty="0" err="1">
              <a:latin typeface="Franklin Gothic Medium Cond" panose="020B0606030402020204" pitchFamily="34" charset="0"/>
            </a:rPr>
            <a:t>upto</a:t>
          </a:r>
          <a:r>
            <a:rPr lang="en-US" dirty="0">
              <a:latin typeface="Franklin Gothic Medium Cond" panose="020B0606030402020204" pitchFamily="34" charset="0"/>
            </a:rPr>
            <a:t> 25 Lakhs’ loans</a:t>
          </a:r>
        </a:p>
      </dgm:t>
    </dgm:pt>
    <dgm:pt modelId="{0CDBA5EC-1A58-4373-B2E6-D9DD6CD6E361}" type="parTrans" cxnId="{A349E06C-C76A-45F9-8A63-438DB2624387}">
      <dgm:prSet/>
      <dgm:spPr/>
      <dgm:t>
        <a:bodyPr/>
        <a:lstStyle/>
        <a:p>
          <a:endParaRPr lang="en-US"/>
        </a:p>
      </dgm:t>
    </dgm:pt>
    <dgm:pt modelId="{8BA29BB8-7B9A-4261-9815-ACAEA88C62B9}" type="sibTrans" cxnId="{A349E06C-C76A-45F9-8A63-438DB2624387}">
      <dgm:prSet/>
      <dgm:spPr/>
      <dgm:t>
        <a:bodyPr/>
        <a:lstStyle/>
        <a:p>
          <a:endParaRPr lang="en-US"/>
        </a:p>
      </dgm:t>
    </dgm:pt>
    <dgm:pt modelId="{B9D07C7E-1FA8-41DA-83D3-4C0BB0E2D6DE}">
      <dgm:prSet/>
      <dgm:spPr/>
      <dgm:t>
        <a:bodyPr/>
        <a:lstStyle/>
        <a:p>
          <a:r>
            <a:rPr lang="en-US" dirty="0">
              <a:latin typeface="Franklin Gothic Medium Cond" panose="020B0606030402020204" pitchFamily="34" charset="0"/>
            </a:rPr>
            <a:t>Can’t issue credit card</a:t>
          </a:r>
        </a:p>
      </dgm:t>
    </dgm:pt>
    <dgm:pt modelId="{474DF297-FEBF-4804-AAC0-052DC3B4D566}" type="parTrans" cxnId="{D45675C0-B2AA-4B16-92A1-8B5162D0258E}">
      <dgm:prSet/>
      <dgm:spPr/>
      <dgm:t>
        <a:bodyPr/>
        <a:lstStyle/>
        <a:p>
          <a:endParaRPr lang="en-US"/>
        </a:p>
      </dgm:t>
    </dgm:pt>
    <dgm:pt modelId="{37923EF6-5334-4571-BBB8-26B2B46CC2F2}" type="sibTrans" cxnId="{D45675C0-B2AA-4B16-92A1-8B5162D0258E}">
      <dgm:prSet/>
      <dgm:spPr/>
      <dgm:t>
        <a:bodyPr/>
        <a:lstStyle/>
        <a:p>
          <a:endParaRPr lang="en-US"/>
        </a:p>
      </dgm:t>
    </dgm:pt>
    <dgm:pt modelId="{4C7E8E7E-5799-4D26-BB6A-3FBDB8B0ACAF}">
      <dgm:prSet/>
      <dgm:spPr/>
      <dgm:t>
        <a:bodyPr/>
        <a:lstStyle/>
        <a:p>
          <a:r>
            <a:rPr lang="en-US" dirty="0" smtClean="0">
              <a:latin typeface="Franklin Gothic Medium Cond" panose="020B0606030402020204" pitchFamily="34" charset="0"/>
            </a:rPr>
            <a:t>Min.75</a:t>
          </a:r>
          <a:r>
            <a:rPr lang="en-US" dirty="0">
              <a:latin typeface="Franklin Gothic Medium Cond" panose="020B0606030402020204" pitchFamily="34" charset="0"/>
            </a:rPr>
            <a:t>% of Demand deposits in </a:t>
          </a:r>
          <a:r>
            <a:rPr lang="en-US" dirty="0" err="1">
              <a:latin typeface="Franklin Gothic Medium Cond" panose="020B0606030402020204" pitchFamily="34" charset="0"/>
            </a:rPr>
            <a:t>Gsec,T</a:t>
          </a:r>
          <a:r>
            <a:rPr lang="en-US" dirty="0">
              <a:latin typeface="Franklin Gothic Medium Cond" panose="020B0606030402020204" pitchFamily="34" charset="0"/>
            </a:rPr>
            <a:t>-Bill</a:t>
          </a:r>
        </a:p>
      </dgm:t>
    </dgm:pt>
    <dgm:pt modelId="{45062FDC-8A6C-469C-8939-3719F05FB052}" type="parTrans" cxnId="{61FD755E-D939-401A-8E07-FE61F1071009}">
      <dgm:prSet/>
      <dgm:spPr/>
      <dgm:t>
        <a:bodyPr/>
        <a:lstStyle/>
        <a:p>
          <a:endParaRPr lang="en-US"/>
        </a:p>
      </dgm:t>
    </dgm:pt>
    <dgm:pt modelId="{0F68239E-50D1-489F-9EF9-2A7D75FB5000}" type="sibTrans" cxnId="{61FD755E-D939-401A-8E07-FE61F1071009}">
      <dgm:prSet/>
      <dgm:spPr/>
      <dgm:t>
        <a:bodyPr/>
        <a:lstStyle/>
        <a:p>
          <a:endParaRPr lang="en-US"/>
        </a:p>
      </dgm:t>
    </dgm:pt>
    <dgm:pt modelId="{FC0336F9-F3D5-4F3A-A7C4-D9BDF0F56293}">
      <dgm:prSet/>
      <dgm:spPr/>
      <dgm:t>
        <a:bodyPr/>
        <a:lstStyle/>
        <a:p>
          <a:r>
            <a:rPr lang="en-US" dirty="0">
              <a:latin typeface="Franklin Gothic Medium Cond" panose="020B0606030402020204" pitchFamily="34" charset="0"/>
            </a:rPr>
            <a:t>Max.25% of all deposits in other SCB</a:t>
          </a:r>
        </a:p>
      </dgm:t>
    </dgm:pt>
    <dgm:pt modelId="{756F789E-10C6-407D-9F54-B88C33B29B78}" type="parTrans" cxnId="{15852844-BA58-4956-8A58-E55C804E18FE}">
      <dgm:prSet/>
      <dgm:spPr/>
      <dgm:t>
        <a:bodyPr/>
        <a:lstStyle/>
        <a:p>
          <a:endParaRPr lang="en-US"/>
        </a:p>
      </dgm:t>
    </dgm:pt>
    <dgm:pt modelId="{DFD744DF-9A96-44E0-A6EA-0EAFEEAD7013}" type="sibTrans" cxnId="{15852844-BA58-4956-8A58-E55C804E18FE}">
      <dgm:prSet/>
      <dgm:spPr/>
      <dgm:t>
        <a:bodyPr/>
        <a:lstStyle/>
        <a:p>
          <a:endParaRPr lang="en-US"/>
        </a:p>
      </dgm:t>
    </dgm:pt>
    <dgm:pt modelId="{94D918CF-6F0B-44D1-9218-3259210BB8A1}" type="pres">
      <dgm:prSet presAssocID="{E485E8DC-06EB-4A2F-B3BE-28A7E4480C60}" presName="linearFlow" presStyleCnt="0">
        <dgm:presLayoutVars>
          <dgm:dir/>
          <dgm:animLvl val="lvl"/>
          <dgm:resizeHandles/>
        </dgm:presLayoutVars>
      </dgm:prSet>
      <dgm:spPr/>
      <dgm:t>
        <a:bodyPr/>
        <a:lstStyle/>
        <a:p>
          <a:endParaRPr lang="en-US"/>
        </a:p>
      </dgm:t>
    </dgm:pt>
    <dgm:pt modelId="{C2AD497A-5BD9-48DF-A2AE-5FF260C1A0EC}" type="pres">
      <dgm:prSet presAssocID="{9A3E63A7-AC3F-4E80-BFF8-DCBF1B4ED86B}" presName="compositeNode" presStyleCnt="0">
        <dgm:presLayoutVars>
          <dgm:bulletEnabled val="1"/>
        </dgm:presLayoutVars>
      </dgm:prSet>
      <dgm:spPr/>
    </dgm:pt>
    <dgm:pt modelId="{E3B7593D-CDFB-42CB-95BD-7F92C7EE150A}" type="pres">
      <dgm:prSet presAssocID="{9A3E63A7-AC3F-4E80-BFF8-DCBF1B4ED86B}" presName="image" presStyleLbl="fgImgPlac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120CA3D-E031-4113-8088-C2F4998A2827}" type="pres">
      <dgm:prSet presAssocID="{9A3E63A7-AC3F-4E80-BFF8-DCBF1B4ED86B}" presName="childNode" presStyleLbl="node1" presStyleIdx="0" presStyleCnt="2">
        <dgm:presLayoutVars>
          <dgm:bulletEnabled val="1"/>
        </dgm:presLayoutVars>
      </dgm:prSet>
      <dgm:spPr/>
      <dgm:t>
        <a:bodyPr/>
        <a:lstStyle/>
        <a:p>
          <a:endParaRPr lang="en-US"/>
        </a:p>
      </dgm:t>
    </dgm:pt>
    <dgm:pt modelId="{45AF4503-5D4A-4360-945F-7EA19D6856E2}" type="pres">
      <dgm:prSet presAssocID="{9A3E63A7-AC3F-4E80-BFF8-DCBF1B4ED86B}" presName="parentNode" presStyleLbl="revTx" presStyleIdx="0" presStyleCnt="2">
        <dgm:presLayoutVars>
          <dgm:chMax val="0"/>
          <dgm:bulletEnabled val="1"/>
        </dgm:presLayoutVars>
      </dgm:prSet>
      <dgm:spPr/>
      <dgm:t>
        <a:bodyPr/>
        <a:lstStyle/>
        <a:p>
          <a:endParaRPr lang="en-US"/>
        </a:p>
      </dgm:t>
    </dgm:pt>
    <dgm:pt modelId="{BDB0E563-C422-4EAA-9604-3806557EB5AD}" type="pres">
      <dgm:prSet presAssocID="{452FB2E5-44E9-4804-A55A-41431FA55EF5}" presName="sibTrans" presStyleCnt="0"/>
      <dgm:spPr/>
    </dgm:pt>
    <dgm:pt modelId="{7C13C133-B90B-4351-A1DE-070919F390F7}" type="pres">
      <dgm:prSet presAssocID="{CC9FB79A-390B-479A-B4CB-9C971CD5F2AF}" presName="compositeNode" presStyleCnt="0">
        <dgm:presLayoutVars>
          <dgm:bulletEnabled val="1"/>
        </dgm:presLayoutVars>
      </dgm:prSet>
      <dgm:spPr/>
    </dgm:pt>
    <dgm:pt modelId="{79D3ACB0-35E7-43B2-9CB7-B9B650D712F6}" type="pres">
      <dgm:prSet presAssocID="{CC9FB79A-390B-479A-B4CB-9C971CD5F2AF}" presName="image" presStyleLbl="fgImgPlac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EF95AB61-AF6A-4873-80B7-E249D73FF950}" type="pres">
      <dgm:prSet presAssocID="{CC9FB79A-390B-479A-B4CB-9C971CD5F2AF}" presName="childNode" presStyleLbl="node1" presStyleIdx="1" presStyleCnt="2">
        <dgm:presLayoutVars>
          <dgm:bulletEnabled val="1"/>
        </dgm:presLayoutVars>
      </dgm:prSet>
      <dgm:spPr/>
      <dgm:t>
        <a:bodyPr/>
        <a:lstStyle/>
        <a:p>
          <a:endParaRPr lang="en-US"/>
        </a:p>
      </dgm:t>
    </dgm:pt>
    <dgm:pt modelId="{1C51605C-D857-4FE6-AF6A-0A74B3965B21}" type="pres">
      <dgm:prSet presAssocID="{CC9FB79A-390B-479A-B4CB-9C971CD5F2AF}" presName="parentNode" presStyleLbl="revTx" presStyleIdx="1" presStyleCnt="2">
        <dgm:presLayoutVars>
          <dgm:chMax val="0"/>
          <dgm:bulletEnabled val="1"/>
        </dgm:presLayoutVars>
      </dgm:prSet>
      <dgm:spPr/>
      <dgm:t>
        <a:bodyPr/>
        <a:lstStyle/>
        <a:p>
          <a:endParaRPr lang="en-US"/>
        </a:p>
      </dgm:t>
    </dgm:pt>
  </dgm:ptLst>
  <dgm:cxnLst>
    <dgm:cxn modelId="{5FD2DC95-C192-4A14-B8A5-28E56AADB2BC}" type="presOf" srcId="{C28C1BF2-B964-4F8C-B5F1-3E9B93E36DAF}" destId="{E120CA3D-E031-4113-8088-C2F4998A2827}" srcOrd="0" destOrd="2" presId="urn:microsoft.com/office/officeart/2005/8/layout/hList2"/>
    <dgm:cxn modelId="{BF6EED3F-2C14-4DD3-8E9B-6B0C5F670D13}" srcId="{9A3E63A7-AC3F-4E80-BFF8-DCBF1B4ED86B}" destId="{E3FEE492-DC88-4733-B2B2-07D29BA072FF}" srcOrd="0" destOrd="0" parTransId="{D9072596-545B-43EA-A9DE-CE6C691F1874}" sibTransId="{539E92E7-8D03-44B8-BDC4-BCE1E90149F7}"/>
    <dgm:cxn modelId="{4C770C23-547F-40C9-838D-F2332F04430F}" type="presOf" srcId="{E44CB497-27E6-4EED-9B0B-8CF0FE553095}" destId="{E120CA3D-E031-4113-8088-C2F4998A2827}" srcOrd="0" destOrd="4" presId="urn:microsoft.com/office/officeart/2005/8/layout/hList2"/>
    <dgm:cxn modelId="{15852844-BA58-4956-8A58-E55C804E18FE}" srcId="{CC9FB79A-390B-479A-B4CB-9C971CD5F2AF}" destId="{FC0336F9-F3D5-4F3A-A7C4-D9BDF0F56293}" srcOrd="3" destOrd="0" parTransId="{756F789E-10C6-407D-9F54-B88C33B29B78}" sibTransId="{DFD744DF-9A96-44E0-A6EA-0EAFEEAD7013}"/>
    <dgm:cxn modelId="{61FD755E-D939-401A-8E07-FE61F1071009}" srcId="{CC9FB79A-390B-479A-B4CB-9C971CD5F2AF}" destId="{4C7E8E7E-5799-4D26-BB6A-3FBDB8B0ACAF}" srcOrd="2" destOrd="0" parTransId="{45062FDC-8A6C-469C-8939-3719F05FB052}" sibTransId="{0F68239E-50D1-489F-9EF9-2A7D75FB5000}"/>
    <dgm:cxn modelId="{95250D88-0218-4EC8-BC11-866F9D076B15}" srcId="{E485E8DC-06EB-4A2F-B3BE-28A7E4480C60}" destId="{CC9FB79A-390B-479A-B4CB-9C971CD5F2AF}" srcOrd="1" destOrd="0" parTransId="{CB6BF462-A03C-4836-A6F1-EC37459F369F}" sibTransId="{12016345-8756-4F4A-ADEC-2BCD659EB33F}"/>
    <dgm:cxn modelId="{5538FFA3-294E-4C4C-B0BF-E67FA80CBD63}" type="presOf" srcId="{E485E8DC-06EB-4A2F-B3BE-28A7E4480C60}" destId="{94D918CF-6F0B-44D1-9218-3259210BB8A1}" srcOrd="0" destOrd="0" presId="urn:microsoft.com/office/officeart/2005/8/layout/hList2"/>
    <dgm:cxn modelId="{0EC808CA-D4E8-49C7-B122-18437CFD0526}" srcId="{9A3E63A7-AC3F-4E80-BFF8-DCBF1B4ED86B}" destId="{C28C1BF2-B964-4F8C-B5F1-3E9B93E36DAF}" srcOrd="2" destOrd="0" parTransId="{A69EE99C-2872-460C-A8E5-5A3C9949D762}" sibTransId="{6FF86AD2-FF1E-4B58-8D59-E3FB1073E817}"/>
    <dgm:cxn modelId="{2A365B68-917C-4D7E-9524-076C92BFC498}" type="presOf" srcId="{37561447-AA6A-4D93-82BC-5A2CEF237C00}" destId="{EF95AB61-AF6A-4873-80B7-E249D73FF950}" srcOrd="0" destOrd="0" presId="urn:microsoft.com/office/officeart/2005/8/layout/hList2"/>
    <dgm:cxn modelId="{D3125932-B6EB-45A1-8389-2C1980AB749B}" type="presOf" srcId="{E3FEE492-DC88-4733-B2B2-07D29BA072FF}" destId="{E120CA3D-E031-4113-8088-C2F4998A2827}" srcOrd="0" destOrd="0" presId="urn:microsoft.com/office/officeart/2005/8/layout/hList2"/>
    <dgm:cxn modelId="{14C58153-1322-4861-90D8-5D06E77B4CEE}" srcId="{9A3E63A7-AC3F-4E80-BFF8-DCBF1B4ED86B}" destId="{E44CB497-27E6-4EED-9B0B-8CF0FE553095}" srcOrd="4" destOrd="0" parTransId="{D0DDB37F-7CF6-40B6-AC2D-8BC2367F085C}" sibTransId="{BF748A81-2C2F-4B56-9930-A8ABDD1130F2}"/>
    <dgm:cxn modelId="{6EACC4DC-7DCB-4F31-8829-25D780AAF302}" srcId="{9A3E63A7-AC3F-4E80-BFF8-DCBF1B4ED86B}" destId="{1E6F3BA7-7604-4812-AF6F-A1E43F16F1F2}" srcOrd="1" destOrd="0" parTransId="{9AA18813-E456-4A5A-83AA-3BCDDD37573E}" sibTransId="{C79EE70E-6983-403F-947F-98C3D0243EDE}"/>
    <dgm:cxn modelId="{A349E06C-C76A-45F9-8A63-438DB2624387}" srcId="{9A3E63A7-AC3F-4E80-BFF8-DCBF1B4ED86B}" destId="{A323F674-7DCE-480D-A3AB-314D4EB7FD2C}" srcOrd="3" destOrd="0" parTransId="{0CDBA5EC-1A58-4373-B2E6-D9DD6CD6E361}" sibTransId="{8BA29BB8-7B9A-4261-9815-ACAEA88C62B9}"/>
    <dgm:cxn modelId="{D45675C0-B2AA-4B16-92A1-8B5162D0258E}" srcId="{CC9FB79A-390B-479A-B4CB-9C971CD5F2AF}" destId="{B9D07C7E-1FA8-41DA-83D3-4C0BB0E2D6DE}" srcOrd="1" destOrd="0" parTransId="{474DF297-FEBF-4804-AAC0-052DC3B4D566}" sibTransId="{37923EF6-5334-4571-BBB8-26B2B46CC2F2}"/>
    <dgm:cxn modelId="{5EA773D3-51B3-4F94-89DC-D59F19D7D0CC}" type="presOf" srcId="{9A3E63A7-AC3F-4E80-BFF8-DCBF1B4ED86B}" destId="{45AF4503-5D4A-4360-945F-7EA19D6856E2}" srcOrd="0" destOrd="0" presId="urn:microsoft.com/office/officeart/2005/8/layout/hList2"/>
    <dgm:cxn modelId="{12E9DDF0-9567-49AA-B27E-45A81FE94D4C}" type="presOf" srcId="{A323F674-7DCE-480D-A3AB-314D4EB7FD2C}" destId="{E120CA3D-E031-4113-8088-C2F4998A2827}" srcOrd="0" destOrd="3" presId="urn:microsoft.com/office/officeart/2005/8/layout/hList2"/>
    <dgm:cxn modelId="{8886283C-2953-498E-8BE2-545A52BFA856}" type="presOf" srcId="{CC9FB79A-390B-479A-B4CB-9C971CD5F2AF}" destId="{1C51605C-D857-4FE6-AF6A-0A74B3965B21}" srcOrd="0" destOrd="0" presId="urn:microsoft.com/office/officeart/2005/8/layout/hList2"/>
    <dgm:cxn modelId="{514E24B5-60D0-4F07-9854-EEAAB9D73CE8}" type="presOf" srcId="{B9D07C7E-1FA8-41DA-83D3-4C0BB0E2D6DE}" destId="{EF95AB61-AF6A-4873-80B7-E249D73FF950}" srcOrd="0" destOrd="1" presId="urn:microsoft.com/office/officeart/2005/8/layout/hList2"/>
    <dgm:cxn modelId="{F0191AE3-769F-4A8E-80C7-EAA06A3AF893}" srcId="{E485E8DC-06EB-4A2F-B3BE-28A7E4480C60}" destId="{9A3E63A7-AC3F-4E80-BFF8-DCBF1B4ED86B}" srcOrd="0" destOrd="0" parTransId="{1B3D9E63-F315-4E7F-9C3D-A86E1969B96E}" sibTransId="{452FB2E5-44E9-4804-A55A-41431FA55EF5}"/>
    <dgm:cxn modelId="{C59D2E55-1FF9-4F60-9A73-6E55ABA44695}" type="presOf" srcId="{FC0336F9-F3D5-4F3A-A7C4-D9BDF0F56293}" destId="{EF95AB61-AF6A-4873-80B7-E249D73FF950}" srcOrd="0" destOrd="3" presId="urn:microsoft.com/office/officeart/2005/8/layout/hList2"/>
    <dgm:cxn modelId="{1D7F4EAF-7166-49B5-BC5B-D8F984BEDFAD}" srcId="{CC9FB79A-390B-479A-B4CB-9C971CD5F2AF}" destId="{37561447-AA6A-4D93-82BC-5A2CEF237C00}" srcOrd="0" destOrd="0" parTransId="{434320C5-4468-4869-89CA-8E72FC0A0280}" sibTransId="{937A7B5B-54D6-40F5-936A-4CFA9DC80D68}"/>
    <dgm:cxn modelId="{2327062F-2990-497C-90B9-A8C7FE54B7D9}" type="presOf" srcId="{1E6F3BA7-7604-4812-AF6F-A1E43F16F1F2}" destId="{E120CA3D-E031-4113-8088-C2F4998A2827}" srcOrd="0" destOrd="1" presId="urn:microsoft.com/office/officeart/2005/8/layout/hList2"/>
    <dgm:cxn modelId="{E23F590D-D02A-4870-8463-D62FDD201942}" type="presOf" srcId="{4C7E8E7E-5799-4D26-BB6A-3FBDB8B0ACAF}" destId="{EF95AB61-AF6A-4873-80B7-E249D73FF950}" srcOrd="0" destOrd="2" presId="urn:microsoft.com/office/officeart/2005/8/layout/hList2"/>
    <dgm:cxn modelId="{2442E0BF-2168-45B1-B24C-D4390DF195A8}" type="presParOf" srcId="{94D918CF-6F0B-44D1-9218-3259210BB8A1}" destId="{C2AD497A-5BD9-48DF-A2AE-5FF260C1A0EC}" srcOrd="0" destOrd="0" presId="urn:microsoft.com/office/officeart/2005/8/layout/hList2"/>
    <dgm:cxn modelId="{E67E83AE-0C43-4342-AF49-F640EBCE1089}" type="presParOf" srcId="{C2AD497A-5BD9-48DF-A2AE-5FF260C1A0EC}" destId="{E3B7593D-CDFB-42CB-95BD-7F92C7EE150A}" srcOrd="0" destOrd="0" presId="urn:microsoft.com/office/officeart/2005/8/layout/hList2"/>
    <dgm:cxn modelId="{1B2FDB9A-CCD4-478D-8170-97F732F7116A}" type="presParOf" srcId="{C2AD497A-5BD9-48DF-A2AE-5FF260C1A0EC}" destId="{E120CA3D-E031-4113-8088-C2F4998A2827}" srcOrd="1" destOrd="0" presId="urn:microsoft.com/office/officeart/2005/8/layout/hList2"/>
    <dgm:cxn modelId="{34B501FE-8057-4C80-B732-229A88BCEFE9}" type="presParOf" srcId="{C2AD497A-5BD9-48DF-A2AE-5FF260C1A0EC}" destId="{45AF4503-5D4A-4360-945F-7EA19D6856E2}" srcOrd="2" destOrd="0" presId="urn:microsoft.com/office/officeart/2005/8/layout/hList2"/>
    <dgm:cxn modelId="{A6A7CF9F-018F-4942-953E-D39FACC8CDDF}" type="presParOf" srcId="{94D918CF-6F0B-44D1-9218-3259210BB8A1}" destId="{BDB0E563-C422-4EAA-9604-3806557EB5AD}" srcOrd="1" destOrd="0" presId="urn:microsoft.com/office/officeart/2005/8/layout/hList2"/>
    <dgm:cxn modelId="{EED3D8EE-DFD2-4B85-91BD-045658A062E4}" type="presParOf" srcId="{94D918CF-6F0B-44D1-9218-3259210BB8A1}" destId="{7C13C133-B90B-4351-A1DE-070919F390F7}" srcOrd="2" destOrd="0" presId="urn:microsoft.com/office/officeart/2005/8/layout/hList2"/>
    <dgm:cxn modelId="{086BEBBD-F4DD-4F9C-871E-DBB7EC0BA0EA}" type="presParOf" srcId="{7C13C133-B90B-4351-A1DE-070919F390F7}" destId="{79D3ACB0-35E7-43B2-9CB7-B9B650D712F6}" srcOrd="0" destOrd="0" presId="urn:microsoft.com/office/officeart/2005/8/layout/hList2"/>
    <dgm:cxn modelId="{0DE9938F-9C30-4198-AE2E-7658E239FA7F}" type="presParOf" srcId="{7C13C133-B90B-4351-A1DE-070919F390F7}" destId="{EF95AB61-AF6A-4873-80B7-E249D73FF950}" srcOrd="1" destOrd="0" presId="urn:microsoft.com/office/officeart/2005/8/layout/hList2"/>
    <dgm:cxn modelId="{74FB1980-6C26-4917-AB2F-B510C0A6B72B}" type="presParOf" srcId="{7C13C133-B90B-4351-A1DE-070919F390F7}" destId="{1C51605C-D857-4FE6-AF6A-0A74B3965B21}"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485E8DC-06EB-4A2F-B3BE-28A7E4480C60}"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9A3E63A7-AC3F-4E80-BFF8-DCBF1B4ED86B}">
      <dgm:prSet phldrT="[Text]"/>
      <dgm:spPr/>
      <dgm:t>
        <a:bodyPr/>
        <a:lstStyle/>
        <a:p>
          <a:r>
            <a:rPr lang="en-US" dirty="0">
              <a:latin typeface="Franklin Gothic Medium Cond" panose="020B0606030402020204" pitchFamily="34" charset="0"/>
            </a:rPr>
            <a:t>10 small finance banks </a:t>
          </a:r>
        </a:p>
      </dgm:t>
    </dgm:pt>
    <dgm:pt modelId="{1B3D9E63-F315-4E7F-9C3D-A86E1969B96E}" type="parTrans" cxnId="{F0191AE3-769F-4A8E-80C7-EAA06A3AF893}">
      <dgm:prSet/>
      <dgm:spPr/>
      <dgm:t>
        <a:bodyPr/>
        <a:lstStyle/>
        <a:p>
          <a:endParaRPr lang="en-US"/>
        </a:p>
      </dgm:t>
    </dgm:pt>
    <dgm:pt modelId="{452FB2E5-44E9-4804-A55A-41431FA55EF5}" type="sibTrans" cxnId="{F0191AE3-769F-4A8E-80C7-EAA06A3AF893}">
      <dgm:prSet/>
      <dgm:spPr/>
      <dgm:t>
        <a:bodyPr/>
        <a:lstStyle/>
        <a:p>
          <a:endParaRPr lang="en-US"/>
        </a:p>
      </dgm:t>
    </dgm:pt>
    <dgm:pt modelId="{BD81E510-AAB1-4786-8F80-D77408E7A9C6}">
      <dgm:prSet/>
      <dgm:spPr/>
      <dgm:t>
        <a:bodyPr/>
        <a:lstStyle/>
        <a:p>
          <a:r>
            <a:rPr lang="en-US" dirty="0">
              <a:latin typeface="Franklin Gothic Medium Cond" panose="020B0606030402020204" pitchFamily="34" charset="0"/>
            </a:rPr>
            <a:t>Can evolve into Universal Bank after 5 years, on RBI discretion</a:t>
          </a:r>
        </a:p>
      </dgm:t>
    </dgm:pt>
    <dgm:pt modelId="{C1177ED1-2FCB-43A7-B9F4-F4ACFCA3986E}" type="parTrans" cxnId="{5228B136-7FE6-4FEF-B73C-7522FF359D89}">
      <dgm:prSet/>
      <dgm:spPr/>
      <dgm:t>
        <a:bodyPr/>
        <a:lstStyle/>
        <a:p>
          <a:endParaRPr lang="en-US"/>
        </a:p>
      </dgm:t>
    </dgm:pt>
    <dgm:pt modelId="{EA358251-57BB-4769-9408-C81E04530397}" type="sibTrans" cxnId="{5228B136-7FE6-4FEF-B73C-7522FF359D89}">
      <dgm:prSet/>
      <dgm:spPr/>
      <dgm:t>
        <a:bodyPr/>
        <a:lstStyle/>
        <a:p>
          <a:endParaRPr lang="en-US"/>
        </a:p>
      </dgm:t>
    </dgm:pt>
    <dgm:pt modelId="{CC9FB79A-390B-479A-B4CB-9C971CD5F2AF}">
      <dgm:prSet/>
      <dgm:spPr/>
      <dgm:t>
        <a:bodyPr/>
        <a:lstStyle/>
        <a:p>
          <a:r>
            <a:rPr lang="en-US" dirty="0" smtClean="0">
              <a:latin typeface="Franklin Gothic Medium Cond" panose="020B0606030402020204" pitchFamily="34" charset="0"/>
            </a:rPr>
            <a:t>(11-3) </a:t>
          </a:r>
          <a:r>
            <a:rPr lang="en-US" dirty="0">
              <a:latin typeface="Franklin Gothic Medium Cond" panose="020B0606030402020204" pitchFamily="34" charset="0"/>
            </a:rPr>
            <a:t>payments banks </a:t>
          </a:r>
        </a:p>
      </dgm:t>
    </dgm:pt>
    <dgm:pt modelId="{CB6BF462-A03C-4836-A6F1-EC37459F369F}" type="parTrans" cxnId="{95250D88-0218-4EC8-BC11-866F9D076B15}">
      <dgm:prSet/>
      <dgm:spPr/>
      <dgm:t>
        <a:bodyPr/>
        <a:lstStyle/>
        <a:p>
          <a:endParaRPr lang="en-US"/>
        </a:p>
      </dgm:t>
    </dgm:pt>
    <dgm:pt modelId="{12016345-8756-4F4A-ADEC-2BCD659EB33F}" type="sibTrans" cxnId="{95250D88-0218-4EC8-BC11-866F9D076B15}">
      <dgm:prSet/>
      <dgm:spPr/>
      <dgm:t>
        <a:bodyPr/>
        <a:lstStyle/>
        <a:p>
          <a:endParaRPr lang="en-US"/>
        </a:p>
      </dgm:t>
    </dgm:pt>
    <dgm:pt modelId="{37561447-AA6A-4D93-82BC-5A2CEF237C00}">
      <dgm:prSet/>
      <dgm:spPr/>
      <dgm:t>
        <a:bodyPr/>
        <a:lstStyle/>
        <a:p>
          <a:r>
            <a:rPr lang="en-US" dirty="0">
              <a:latin typeface="Franklin Gothic Medium Cond" panose="020B0606030402020204" pitchFamily="34" charset="0"/>
            </a:rPr>
            <a:t>Not explicitly mentioned</a:t>
          </a:r>
        </a:p>
      </dgm:t>
    </dgm:pt>
    <dgm:pt modelId="{434320C5-4468-4869-89CA-8E72FC0A0280}" type="parTrans" cxnId="{1D7F4EAF-7166-49B5-BC5B-D8F984BEDFAD}">
      <dgm:prSet/>
      <dgm:spPr/>
      <dgm:t>
        <a:bodyPr/>
        <a:lstStyle/>
        <a:p>
          <a:endParaRPr lang="en-US"/>
        </a:p>
      </dgm:t>
    </dgm:pt>
    <dgm:pt modelId="{937A7B5B-54D6-40F5-936A-4CFA9DC80D68}" type="sibTrans" cxnId="{1D7F4EAF-7166-49B5-BC5B-D8F984BEDFAD}">
      <dgm:prSet/>
      <dgm:spPr/>
      <dgm:t>
        <a:bodyPr/>
        <a:lstStyle/>
        <a:p>
          <a:endParaRPr lang="en-US"/>
        </a:p>
      </dgm:t>
    </dgm:pt>
    <dgm:pt modelId="{94D918CF-6F0B-44D1-9218-3259210BB8A1}" type="pres">
      <dgm:prSet presAssocID="{E485E8DC-06EB-4A2F-B3BE-28A7E4480C60}" presName="linearFlow" presStyleCnt="0">
        <dgm:presLayoutVars>
          <dgm:dir/>
          <dgm:animLvl val="lvl"/>
          <dgm:resizeHandles/>
        </dgm:presLayoutVars>
      </dgm:prSet>
      <dgm:spPr/>
      <dgm:t>
        <a:bodyPr/>
        <a:lstStyle/>
        <a:p>
          <a:endParaRPr lang="en-US"/>
        </a:p>
      </dgm:t>
    </dgm:pt>
    <dgm:pt modelId="{C2AD497A-5BD9-48DF-A2AE-5FF260C1A0EC}" type="pres">
      <dgm:prSet presAssocID="{9A3E63A7-AC3F-4E80-BFF8-DCBF1B4ED86B}" presName="compositeNode" presStyleCnt="0">
        <dgm:presLayoutVars>
          <dgm:bulletEnabled val="1"/>
        </dgm:presLayoutVars>
      </dgm:prSet>
      <dgm:spPr/>
    </dgm:pt>
    <dgm:pt modelId="{E3B7593D-CDFB-42CB-95BD-7F92C7EE150A}" type="pres">
      <dgm:prSet presAssocID="{9A3E63A7-AC3F-4E80-BFF8-DCBF1B4ED86B}" presName="image" presStyleLbl="fgImgPlac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120CA3D-E031-4113-8088-C2F4998A2827}" type="pres">
      <dgm:prSet presAssocID="{9A3E63A7-AC3F-4E80-BFF8-DCBF1B4ED86B}" presName="childNode" presStyleLbl="node1" presStyleIdx="0" presStyleCnt="2">
        <dgm:presLayoutVars>
          <dgm:bulletEnabled val="1"/>
        </dgm:presLayoutVars>
      </dgm:prSet>
      <dgm:spPr/>
      <dgm:t>
        <a:bodyPr/>
        <a:lstStyle/>
        <a:p>
          <a:endParaRPr lang="en-US"/>
        </a:p>
      </dgm:t>
    </dgm:pt>
    <dgm:pt modelId="{45AF4503-5D4A-4360-945F-7EA19D6856E2}" type="pres">
      <dgm:prSet presAssocID="{9A3E63A7-AC3F-4E80-BFF8-DCBF1B4ED86B}" presName="parentNode" presStyleLbl="revTx" presStyleIdx="0" presStyleCnt="2">
        <dgm:presLayoutVars>
          <dgm:chMax val="0"/>
          <dgm:bulletEnabled val="1"/>
        </dgm:presLayoutVars>
      </dgm:prSet>
      <dgm:spPr/>
      <dgm:t>
        <a:bodyPr/>
        <a:lstStyle/>
        <a:p>
          <a:endParaRPr lang="en-US"/>
        </a:p>
      </dgm:t>
    </dgm:pt>
    <dgm:pt modelId="{BDB0E563-C422-4EAA-9604-3806557EB5AD}" type="pres">
      <dgm:prSet presAssocID="{452FB2E5-44E9-4804-A55A-41431FA55EF5}" presName="sibTrans" presStyleCnt="0"/>
      <dgm:spPr/>
    </dgm:pt>
    <dgm:pt modelId="{7C13C133-B90B-4351-A1DE-070919F390F7}" type="pres">
      <dgm:prSet presAssocID="{CC9FB79A-390B-479A-B4CB-9C971CD5F2AF}" presName="compositeNode" presStyleCnt="0">
        <dgm:presLayoutVars>
          <dgm:bulletEnabled val="1"/>
        </dgm:presLayoutVars>
      </dgm:prSet>
      <dgm:spPr/>
    </dgm:pt>
    <dgm:pt modelId="{79D3ACB0-35E7-43B2-9CB7-B9B650D712F6}" type="pres">
      <dgm:prSet presAssocID="{CC9FB79A-390B-479A-B4CB-9C971CD5F2AF}" presName="image" presStyleLbl="fgImgPlac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EF95AB61-AF6A-4873-80B7-E249D73FF950}" type="pres">
      <dgm:prSet presAssocID="{CC9FB79A-390B-479A-B4CB-9C971CD5F2AF}" presName="childNode" presStyleLbl="node1" presStyleIdx="1" presStyleCnt="2">
        <dgm:presLayoutVars>
          <dgm:bulletEnabled val="1"/>
        </dgm:presLayoutVars>
      </dgm:prSet>
      <dgm:spPr/>
      <dgm:t>
        <a:bodyPr/>
        <a:lstStyle/>
        <a:p>
          <a:endParaRPr lang="en-US"/>
        </a:p>
      </dgm:t>
    </dgm:pt>
    <dgm:pt modelId="{1C51605C-D857-4FE6-AF6A-0A74B3965B21}" type="pres">
      <dgm:prSet presAssocID="{CC9FB79A-390B-479A-B4CB-9C971CD5F2AF}" presName="parentNode" presStyleLbl="revTx" presStyleIdx="1" presStyleCnt="2">
        <dgm:presLayoutVars>
          <dgm:chMax val="0"/>
          <dgm:bulletEnabled val="1"/>
        </dgm:presLayoutVars>
      </dgm:prSet>
      <dgm:spPr/>
      <dgm:t>
        <a:bodyPr/>
        <a:lstStyle/>
        <a:p>
          <a:endParaRPr lang="en-US"/>
        </a:p>
      </dgm:t>
    </dgm:pt>
  </dgm:ptLst>
  <dgm:cxnLst>
    <dgm:cxn modelId="{09F25082-2FD5-4D2E-8615-562FD5799FAA}" type="presOf" srcId="{BD81E510-AAB1-4786-8F80-D77408E7A9C6}" destId="{E120CA3D-E031-4113-8088-C2F4998A2827}" srcOrd="0" destOrd="0" presId="urn:microsoft.com/office/officeart/2005/8/layout/hList2"/>
    <dgm:cxn modelId="{95250D88-0218-4EC8-BC11-866F9D076B15}" srcId="{E485E8DC-06EB-4A2F-B3BE-28A7E4480C60}" destId="{CC9FB79A-390B-479A-B4CB-9C971CD5F2AF}" srcOrd="1" destOrd="0" parTransId="{CB6BF462-A03C-4836-A6F1-EC37459F369F}" sibTransId="{12016345-8756-4F4A-ADEC-2BCD659EB33F}"/>
    <dgm:cxn modelId="{5538FFA3-294E-4C4C-B0BF-E67FA80CBD63}" type="presOf" srcId="{E485E8DC-06EB-4A2F-B3BE-28A7E4480C60}" destId="{94D918CF-6F0B-44D1-9218-3259210BB8A1}" srcOrd="0" destOrd="0" presId="urn:microsoft.com/office/officeart/2005/8/layout/hList2"/>
    <dgm:cxn modelId="{2A365B68-917C-4D7E-9524-076C92BFC498}" type="presOf" srcId="{37561447-AA6A-4D93-82BC-5A2CEF237C00}" destId="{EF95AB61-AF6A-4873-80B7-E249D73FF950}" srcOrd="0" destOrd="0" presId="urn:microsoft.com/office/officeart/2005/8/layout/hList2"/>
    <dgm:cxn modelId="{5228B136-7FE6-4FEF-B73C-7522FF359D89}" srcId="{9A3E63A7-AC3F-4E80-BFF8-DCBF1B4ED86B}" destId="{BD81E510-AAB1-4786-8F80-D77408E7A9C6}" srcOrd="0" destOrd="0" parTransId="{C1177ED1-2FCB-43A7-B9F4-F4ACFCA3986E}" sibTransId="{EA358251-57BB-4769-9408-C81E04530397}"/>
    <dgm:cxn modelId="{5EA773D3-51B3-4F94-89DC-D59F19D7D0CC}" type="presOf" srcId="{9A3E63A7-AC3F-4E80-BFF8-DCBF1B4ED86B}" destId="{45AF4503-5D4A-4360-945F-7EA19D6856E2}" srcOrd="0" destOrd="0" presId="urn:microsoft.com/office/officeart/2005/8/layout/hList2"/>
    <dgm:cxn modelId="{8886283C-2953-498E-8BE2-545A52BFA856}" type="presOf" srcId="{CC9FB79A-390B-479A-B4CB-9C971CD5F2AF}" destId="{1C51605C-D857-4FE6-AF6A-0A74B3965B21}" srcOrd="0" destOrd="0" presId="urn:microsoft.com/office/officeart/2005/8/layout/hList2"/>
    <dgm:cxn modelId="{F0191AE3-769F-4A8E-80C7-EAA06A3AF893}" srcId="{E485E8DC-06EB-4A2F-B3BE-28A7E4480C60}" destId="{9A3E63A7-AC3F-4E80-BFF8-DCBF1B4ED86B}" srcOrd="0" destOrd="0" parTransId="{1B3D9E63-F315-4E7F-9C3D-A86E1969B96E}" sibTransId="{452FB2E5-44E9-4804-A55A-41431FA55EF5}"/>
    <dgm:cxn modelId="{1D7F4EAF-7166-49B5-BC5B-D8F984BEDFAD}" srcId="{CC9FB79A-390B-479A-B4CB-9C971CD5F2AF}" destId="{37561447-AA6A-4D93-82BC-5A2CEF237C00}" srcOrd="0" destOrd="0" parTransId="{434320C5-4468-4869-89CA-8E72FC0A0280}" sibTransId="{937A7B5B-54D6-40F5-936A-4CFA9DC80D68}"/>
    <dgm:cxn modelId="{2442E0BF-2168-45B1-B24C-D4390DF195A8}" type="presParOf" srcId="{94D918CF-6F0B-44D1-9218-3259210BB8A1}" destId="{C2AD497A-5BD9-48DF-A2AE-5FF260C1A0EC}" srcOrd="0" destOrd="0" presId="urn:microsoft.com/office/officeart/2005/8/layout/hList2"/>
    <dgm:cxn modelId="{E67E83AE-0C43-4342-AF49-F640EBCE1089}" type="presParOf" srcId="{C2AD497A-5BD9-48DF-A2AE-5FF260C1A0EC}" destId="{E3B7593D-CDFB-42CB-95BD-7F92C7EE150A}" srcOrd="0" destOrd="0" presId="urn:microsoft.com/office/officeart/2005/8/layout/hList2"/>
    <dgm:cxn modelId="{1B2FDB9A-CCD4-478D-8170-97F732F7116A}" type="presParOf" srcId="{C2AD497A-5BD9-48DF-A2AE-5FF260C1A0EC}" destId="{E120CA3D-E031-4113-8088-C2F4998A2827}" srcOrd="1" destOrd="0" presId="urn:microsoft.com/office/officeart/2005/8/layout/hList2"/>
    <dgm:cxn modelId="{34B501FE-8057-4C80-B732-229A88BCEFE9}" type="presParOf" srcId="{C2AD497A-5BD9-48DF-A2AE-5FF260C1A0EC}" destId="{45AF4503-5D4A-4360-945F-7EA19D6856E2}" srcOrd="2" destOrd="0" presId="urn:microsoft.com/office/officeart/2005/8/layout/hList2"/>
    <dgm:cxn modelId="{A6A7CF9F-018F-4942-953E-D39FACC8CDDF}" type="presParOf" srcId="{94D918CF-6F0B-44D1-9218-3259210BB8A1}" destId="{BDB0E563-C422-4EAA-9604-3806557EB5AD}" srcOrd="1" destOrd="0" presId="urn:microsoft.com/office/officeart/2005/8/layout/hList2"/>
    <dgm:cxn modelId="{EED3D8EE-DFD2-4B85-91BD-045658A062E4}" type="presParOf" srcId="{94D918CF-6F0B-44D1-9218-3259210BB8A1}" destId="{7C13C133-B90B-4351-A1DE-070919F390F7}" srcOrd="2" destOrd="0" presId="urn:microsoft.com/office/officeart/2005/8/layout/hList2"/>
    <dgm:cxn modelId="{086BEBBD-F4DD-4F9C-871E-DBB7EC0BA0EA}" type="presParOf" srcId="{7C13C133-B90B-4351-A1DE-070919F390F7}" destId="{79D3ACB0-35E7-43B2-9CB7-B9B650D712F6}" srcOrd="0" destOrd="0" presId="urn:microsoft.com/office/officeart/2005/8/layout/hList2"/>
    <dgm:cxn modelId="{0DE9938F-9C30-4198-AE2E-7658E239FA7F}" type="presParOf" srcId="{7C13C133-B90B-4351-A1DE-070919F390F7}" destId="{EF95AB61-AF6A-4873-80B7-E249D73FF950}" srcOrd="1" destOrd="0" presId="urn:microsoft.com/office/officeart/2005/8/layout/hList2"/>
    <dgm:cxn modelId="{74FB1980-6C26-4917-AB2F-B510C0A6B72B}" type="presParOf" srcId="{7C13C133-B90B-4351-A1DE-070919F390F7}" destId="{1C51605C-D857-4FE6-AF6A-0A74B3965B21}"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0A51324-CBB4-4597-97EF-A97999E9F94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1018EA1E-3321-41C7-9004-B0E4C1A1824D}">
      <dgm:prSet phldrT="[Text]"/>
      <dgm:spPr/>
      <dgm:t>
        <a:bodyPr/>
        <a:lstStyle/>
        <a:p>
          <a:r>
            <a:rPr lang="en-US" dirty="0" smtClean="0"/>
            <a:t>Till now</a:t>
          </a:r>
          <a:endParaRPr lang="en-US" dirty="0"/>
        </a:p>
      </dgm:t>
    </dgm:pt>
    <dgm:pt modelId="{48816587-D08E-47AA-AE60-A7BC6109C609}" type="parTrans" cxnId="{7780B76F-03B1-456A-99AD-897F6751921A}">
      <dgm:prSet/>
      <dgm:spPr/>
      <dgm:t>
        <a:bodyPr/>
        <a:lstStyle/>
        <a:p>
          <a:endParaRPr lang="en-US"/>
        </a:p>
      </dgm:t>
    </dgm:pt>
    <dgm:pt modelId="{22D22A0F-5699-481F-A16E-8037CDD429C2}" type="sibTrans" cxnId="{7780B76F-03B1-456A-99AD-897F6751921A}">
      <dgm:prSet/>
      <dgm:spPr/>
      <dgm:t>
        <a:bodyPr/>
        <a:lstStyle/>
        <a:p>
          <a:endParaRPr lang="en-US"/>
        </a:p>
      </dgm:t>
    </dgm:pt>
    <dgm:pt modelId="{84FCC322-C148-45EB-B734-AE70CC048CD4}">
      <dgm:prSet phldrT="[Text]"/>
      <dgm:spPr/>
      <dgm:t>
        <a:bodyPr/>
        <a:lstStyle/>
        <a:p>
          <a:r>
            <a:rPr lang="en-US" b="0" u="none" dirty="0" smtClean="0"/>
            <a:t>UCB/PVB round#3: last date to apply was July 1, 2013…</a:t>
          </a:r>
          <a:r>
            <a:rPr lang="en-US" b="0" u="none" dirty="0" err="1" smtClean="0"/>
            <a:t>Bandhan</a:t>
          </a:r>
          <a:r>
            <a:rPr lang="en-US" b="0" u="none" dirty="0" smtClean="0"/>
            <a:t>, IDFC won license.</a:t>
          </a:r>
          <a:endParaRPr lang="en-US" b="0" u="none" dirty="0"/>
        </a:p>
      </dgm:t>
    </dgm:pt>
    <dgm:pt modelId="{34070945-4EB0-42F1-89DC-CB2D69FEC41A}" type="parTrans" cxnId="{D0488EBE-50EF-4C47-AF79-A0D4387AC953}">
      <dgm:prSet/>
      <dgm:spPr/>
      <dgm:t>
        <a:bodyPr/>
        <a:lstStyle/>
        <a:p>
          <a:endParaRPr lang="en-US"/>
        </a:p>
      </dgm:t>
    </dgm:pt>
    <dgm:pt modelId="{2B311BEB-3F1A-479A-B97C-C7278E28316F}" type="sibTrans" cxnId="{D0488EBE-50EF-4C47-AF79-A0D4387AC953}">
      <dgm:prSet/>
      <dgm:spPr/>
      <dgm:t>
        <a:bodyPr/>
        <a:lstStyle/>
        <a:p>
          <a:endParaRPr lang="en-US"/>
        </a:p>
      </dgm:t>
    </dgm:pt>
    <dgm:pt modelId="{7AE6AFAA-0BA7-4630-95D6-26E099F689E7}">
      <dgm:prSet phldrT="[Text]"/>
      <dgm:spPr/>
      <dgm:t>
        <a:bodyPr/>
        <a:lstStyle/>
        <a:p>
          <a:r>
            <a:rPr lang="en-US" dirty="0" smtClean="0"/>
            <a:t>On tap</a:t>
          </a:r>
          <a:endParaRPr lang="en-US" dirty="0"/>
        </a:p>
      </dgm:t>
    </dgm:pt>
    <dgm:pt modelId="{7337CB69-AC1D-4FF3-AF39-FB614B5F376B}" type="parTrans" cxnId="{EF1D8DBE-2F66-4D56-A1BA-7FA25322685B}">
      <dgm:prSet/>
      <dgm:spPr/>
      <dgm:t>
        <a:bodyPr/>
        <a:lstStyle/>
        <a:p>
          <a:endParaRPr lang="en-US"/>
        </a:p>
      </dgm:t>
    </dgm:pt>
    <dgm:pt modelId="{7C63DBDA-BC47-443D-8979-9FA0535782BB}" type="sibTrans" cxnId="{EF1D8DBE-2F66-4D56-A1BA-7FA25322685B}">
      <dgm:prSet/>
      <dgm:spPr/>
      <dgm:t>
        <a:bodyPr/>
        <a:lstStyle/>
        <a:p>
          <a:endParaRPr lang="en-US"/>
        </a:p>
      </dgm:t>
    </dgm:pt>
    <dgm:pt modelId="{5F2BEBEC-4356-4F43-BF92-345505685F9D}">
      <dgm:prSet phldrT="[Text]"/>
      <dgm:spPr/>
      <dgm:t>
        <a:bodyPr/>
        <a:lstStyle/>
        <a:p>
          <a:r>
            <a:rPr lang="en-US" dirty="0" smtClean="0"/>
            <a:t>No “deadline for application”</a:t>
          </a:r>
          <a:endParaRPr lang="en-US" dirty="0"/>
        </a:p>
      </dgm:t>
    </dgm:pt>
    <dgm:pt modelId="{2F5C7257-A0B0-480C-AE9D-5C0BACB54D79}" type="parTrans" cxnId="{51225C12-FB32-465F-825F-565CED70F1E6}">
      <dgm:prSet/>
      <dgm:spPr/>
      <dgm:t>
        <a:bodyPr/>
        <a:lstStyle/>
        <a:p>
          <a:endParaRPr lang="en-US"/>
        </a:p>
      </dgm:t>
    </dgm:pt>
    <dgm:pt modelId="{E75D56EC-664F-49FA-89B3-8C3F420C11B7}" type="sibTrans" cxnId="{51225C12-FB32-465F-825F-565CED70F1E6}">
      <dgm:prSet/>
      <dgm:spPr/>
      <dgm:t>
        <a:bodyPr/>
        <a:lstStyle/>
        <a:p>
          <a:endParaRPr lang="en-US"/>
        </a:p>
      </dgm:t>
    </dgm:pt>
    <dgm:pt modelId="{D5EF680F-2E50-46B6-993F-BCED8BAB69E5}">
      <dgm:prSet phldrT="[Text]"/>
      <dgm:spPr/>
      <dgm:t>
        <a:bodyPr/>
        <a:lstStyle/>
        <a:p>
          <a:r>
            <a:rPr lang="en-US" dirty="0" smtClean="0"/>
            <a:t>Just like driving license, come when you’re ready</a:t>
          </a:r>
          <a:endParaRPr lang="en-US" dirty="0"/>
        </a:p>
      </dgm:t>
    </dgm:pt>
    <dgm:pt modelId="{E6A1DE42-A02A-4137-BBE0-882CA6153FCF}" type="parTrans" cxnId="{9548F894-FC5D-4A2F-94F5-3030AE9FB029}">
      <dgm:prSet/>
      <dgm:spPr/>
      <dgm:t>
        <a:bodyPr/>
        <a:lstStyle/>
        <a:p>
          <a:endParaRPr lang="en-US"/>
        </a:p>
      </dgm:t>
    </dgm:pt>
    <dgm:pt modelId="{BD44260E-15DE-4278-8675-80AF1D9EB7DB}" type="sibTrans" cxnId="{9548F894-FC5D-4A2F-94F5-3030AE9FB029}">
      <dgm:prSet/>
      <dgm:spPr/>
      <dgm:t>
        <a:bodyPr/>
        <a:lstStyle/>
        <a:p>
          <a:endParaRPr lang="en-US"/>
        </a:p>
      </dgm:t>
    </dgm:pt>
    <dgm:pt modelId="{9E38E927-2E2F-4A23-A118-6C411081C491}">
      <dgm:prSet phldrT="[Text]"/>
      <dgm:spPr/>
      <dgm:t>
        <a:bodyPr/>
        <a:lstStyle/>
        <a:p>
          <a:r>
            <a:rPr lang="en-US" dirty="0" smtClean="0"/>
            <a:t>No need to wait for notification.</a:t>
          </a:r>
          <a:endParaRPr lang="en-US" dirty="0"/>
        </a:p>
      </dgm:t>
    </dgm:pt>
    <dgm:pt modelId="{77E27F92-C91A-45A5-8B37-DACF77B8B4CE}" type="parTrans" cxnId="{35BF3522-2C50-492E-AE0A-C20DD2A59E45}">
      <dgm:prSet/>
      <dgm:spPr/>
      <dgm:t>
        <a:bodyPr/>
        <a:lstStyle/>
        <a:p>
          <a:endParaRPr lang="en-US"/>
        </a:p>
      </dgm:t>
    </dgm:pt>
    <dgm:pt modelId="{D6A6892A-6581-4EEF-94DC-3EE17091E4AA}" type="sibTrans" cxnId="{35BF3522-2C50-492E-AE0A-C20DD2A59E45}">
      <dgm:prSet/>
      <dgm:spPr/>
      <dgm:t>
        <a:bodyPr/>
        <a:lstStyle/>
        <a:p>
          <a:endParaRPr lang="en-US"/>
        </a:p>
      </dgm:t>
    </dgm:pt>
    <dgm:pt modelId="{B54EC281-3A67-49C1-B778-A563B068251D}">
      <dgm:prSet phldrT="[Text]"/>
      <dgm:spPr/>
      <dgm:t>
        <a:bodyPr/>
        <a:lstStyle/>
        <a:p>
          <a:r>
            <a:rPr lang="en-US" b="0" u="none" dirty="0" smtClean="0"/>
            <a:t>SFB/PB Round#1: last date to apply was  Jan 1, 2015.</a:t>
          </a:r>
          <a:endParaRPr lang="en-US" b="0" u="none" dirty="0"/>
        </a:p>
      </dgm:t>
    </dgm:pt>
    <dgm:pt modelId="{3F5D6F30-8E48-4300-B540-E30D9C56978E}" type="parTrans" cxnId="{9042658E-DEBF-48CF-A4AE-FF3CBE84CEEA}">
      <dgm:prSet/>
      <dgm:spPr/>
      <dgm:t>
        <a:bodyPr/>
        <a:lstStyle/>
        <a:p>
          <a:endParaRPr lang="en-US"/>
        </a:p>
      </dgm:t>
    </dgm:pt>
    <dgm:pt modelId="{1B106330-3D64-48B1-B855-7830D8259503}" type="sibTrans" cxnId="{9042658E-DEBF-48CF-A4AE-FF3CBE84CEEA}">
      <dgm:prSet/>
      <dgm:spPr/>
      <dgm:t>
        <a:bodyPr/>
        <a:lstStyle/>
        <a:p>
          <a:endParaRPr lang="en-US"/>
        </a:p>
      </dgm:t>
    </dgm:pt>
    <dgm:pt modelId="{EE3C238B-E640-4199-B194-E1C5A1C1EC2F}">
      <dgm:prSet phldrT="[Text]"/>
      <dgm:spPr/>
      <dgm:t>
        <a:bodyPr/>
        <a:lstStyle/>
        <a:p>
          <a:r>
            <a:rPr lang="en-US" dirty="0" smtClean="0"/>
            <a:t>UCB/PVB…yes guidelines</a:t>
          </a:r>
          <a:endParaRPr lang="en-US" dirty="0"/>
        </a:p>
      </dgm:t>
    </dgm:pt>
    <dgm:pt modelId="{4ED5A345-B5D3-4F10-8044-0DE8B052BB9E}" type="parTrans" cxnId="{BEC59F34-0218-4090-BC14-77F35780DB48}">
      <dgm:prSet/>
      <dgm:spPr/>
      <dgm:t>
        <a:bodyPr/>
        <a:lstStyle/>
        <a:p>
          <a:endParaRPr lang="en-US"/>
        </a:p>
      </dgm:t>
    </dgm:pt>
    <dgm:pt modelId="{D924A430-1A55-4DD0-BA72-9D4DAA7D532A}" type="sibTrans" cxnId="{BEC59F34-0218-4090-BC14-77F35780DB48}">
      <dgm:prSet/>
      <dgm:spPr/>
      <dgm:t>
        <a:bodyPr/>
        <a:lstStyle/>
        <a:p>
          <a:endParaRPr lang="en-US"/>
        </a:p>
      </dgm:t>
    </dgm:pt>
    <dgm:pt modelId="{6064412B-7D61-4B28-ACFD-7480E652967D}">
      <dgm:prSet phldrT="[Text]"/>
      <dgm:spPr/>
      <dgm:t>
        <a:bodyPr/>
        <a:lstStyle/>
        <a:p>
          <a:r>
            <a:rPr lang="en-US" dirty="0" smtClean="0">
              <a:solidFill>
                <a:schemeClr val="accent2">
                  <a:lumMod val="50000"/>
                </a:schemeClr>
              </a:solidFill>
            </a:rPr>
            <a:t>SFB/PB:…?? (waiting- should consider raising entry capital, penalty for leaving).</a:t>
          </a:r>
          <a:endParaRPr lang="en-US" dirty="0">
            <a:solidFill>
              <a:schemeClr val="accent2">
                <a:lumMod val="50000"/>
              </a:schemeClr>
            </a:solidFill>
          </a:endParaRPr>
        </a:p>
      </dgm:t>
    </dgm:pt>
    <dgm:pt modelId="{98D93422-887A-4544-A054-362185899FD8}" type="parTrans" cxnId="{8835BD4D-038F-4352-A1FE-B2809D7EBCBB}">
      <dgm:prSet/>
      <dgm:spPr/>
      <dgm:t>
        <a:bodyPr/>
        <a:lstStyle/>
        <a:p>
          <a:endParaRPr lang="en-US"/>
        </a:p>
      </dgm:t>
    </dgm:pt>
    <dgm:pt modelId="{BEDFD9EE-2D52-4D6B-9448-FDBBD91BB2E6}" type="sibTrans" cxnId="{8835BD4D-038F-4352-A1FE-B2809D7EBCBB}">
      <dgm:prSet/>
      <dgm:spPr/>
      <dgm:t>
        <a:bodyPr/>
        <a:lstStyle/>
        <a:p>
          <a:endParaRPr lang="en-US"/>
        </a:p>
      </dgm:t>
    </dgm:pt>
    <dgm:pt modelId="{A7518D24-23C7-43B3-B3C3-FBFE6183C718}" type="pres">
      <dgm:prSet presAssocID="{F0A51324-CBB4-4597-97EF-A97999E9F940}" presName="Name0" presStyleCnt="0">
        <dgm:presLayoutVars>
          <dgm:dir/>
          <dgm:animLvl val="lvl"/>
          <dgm:resizeHandles val="exact"/>
        </dgm:presLayoutVars>
      </dgm:prSet>
      <dgm:spPr/>
      <dgm:t>
        <a:bodyPr/>
        <a:lstStyle/>
        <a:p>
          <a:endParaRPr lang="en-US"/>
        </a:p>
      </dgm:t>
    </dgm:pt>
    <dgm:pt modelId="{3010ABB0-09E6-469B-A3B4-84F7F054AB86}" type="pres">
      <dgm:prSet presAssocID="{1018EA1E-3321-41C7-9004-B0E4C1A1824D}" presName="composite" presStyleCnt="0"/>
      <dgm:spPr/>
    </dgm:pt>
    <dgm:pt modelId="{684509B7-B61A-40A3-AC9E-23BA3A4F44F1}" type="pres">
      <dgm:prSet presAssocID="{1018EA1E-3321-41C7-9004-B0E4C1A1824D}" presName="parTx" presStyleLbl="alignNode1" presStyleIdx="0" presStyleCnt="2">
        <dgm:presLayoutVars>
          <dgm:chMax val="0"/>
          <dgm:chPref val="0"/>
          <dgm:bulletEnabled val="1"/>
        </dgm:presLayoutVars>
      </dgm:prSet>
      <dgm:spPr/>
      <dgm:t>
        <a:bodyPr/>
        <a:lstStyle/>
        <a:p>
          <a:endParaRPr lang="en-US"/>
        </a:p>
      </dgm:t>
    </dgm:pt>
    <dgm:pt modelId="{D463778F-7599-4BFD-A1DB-73D54654C9B9}" type="pres">
      <dgm:prSet presAssocID="{1018EA1E-3321-41C7-9004-B0E4C1A1824D}" presName="desTx" presStyleLbl="alignAccFollowNode1" presStyleIdx="0" presStyleCnt="2">
        <dgm:presLayoutVars>
          <dgm:bulletEnabled val="1"/>
        </dgm:presLayoutVars>
      </dgm:prSet>
      <dgm:spPr/>
      <dgm:t>
        <a:bodyPr/>
        <a:lstStyle/>
        <a:p>
          <a:endParaRPr lang="en-US"/>
        </a:p>
      </dgm:t>
    </dgm:pt>
    <dgm:pt modelId="{6E72CC35-CDAC-460F-9179-F5548A2E7B67}" type="pres">
      <dgm:prSet presAssocID="{22D22A0F-5699-481F-A16E-8037CDD429C2}" presName="space" presStyleCnt="0"/>
      <dgm:spPr/>
    </dgm:pt>
    <dgm:pt modelId="{AEAAAA76-F6A2-405F-9AA7-316C2D6570C2}" type="pres">
      <dgm:prSet presAssocID="{7AE6AFAA-0BA7-4630-95D6-26E099F689E7}" presName="composite" presStyleCnt="0"/>
      <dgm:spPr/>
    </dgm:pt>
    <dgm:pt modelId="{DCCAF7F8-7FB8-4E4A-9440-ADD2C90797E4}" type="pres">
      <dgm:prSet presAssocID="{7AE6AFAA-0BA7-4630-95D6-26E099F689E7}" presName="parTx" presStyleLbl="alignNode1" presStyleIdx="1" presStyleCnt="2">
        <dgm:presLayoutVars>
          <dgm:chMax val="0"/>
          <dgm:chPref val="0"/>
          <dgm:bulletEnabled val="1"/>
        </dgm:presLayoutVars>
      </dgm:prSet>
      <dgm:spPr/>
      <dgm:t>
        <a:bodyPr/>
        <a:lstStyle/>
        <a:p>
          <a:endParaRPr lang="en-US"/>
        </a:p>
      </dgm:t>
    </dgm:pt>
    <dgm:pt modelId="{B9BAB779-DDCA-4CBB-A9D1-31D417745CE7}" type="pres">
      <dgm:prSet presAssocID="{7AE6AFAA-0BA7-4630-95D6-26E099F689E7}" presName="desTx" presStyleLbl="alignAccFollowNode1" presStyleIdx="1" presStyleCnt="2">
        <dgm:presLayoutVars>
          <dgm:bulletEnabled val="1"/>
        </dgm:presLayoutVars>
      </dgm:prSet>
      <dgm:spPr/>
      <dgm:t>
        <a:bodyPr/>
        <a:lstStyle/>
        <a:p>
          <a:endParaRPr lang="en-US"/>
        </a:p>
      </dgm:t>
    </dgm:pt>
  </dgm:ptLst>
  <dgm:cxnLst>
    <dgm:cxn modelId="{3131F7B0-2480-499C-AB2C-DF822E979A44}" type="presOf" srcId="{F0A51324-CBB4-4597-97EF-A97999E9F940}" destId="{A7518D24-23C7-43B3-B3C3-FBFE6183C718}" srcOrd="0" destOrd="0" presId="urn:microsoft.com/office/officeart/2005/8/layout/hList1"/>
    <dgm:cxn modelId="{98D812B1-7F2B-46C5-91CE-4CA32E20A03C}" type="presOf" srcId="{7AE6AFAA-0BA7-4630-95D6-26E099F689E7}" destId="{DCCAF7F8-7FB8-4E4A-9440-ADD2C90797E4}" srcOrd="0" destOrd="0" presId="urn:microsoft.com/office/officeart/2005/8/layout/hList1"/>
    <dgm:cxn modelId="{EF1D8DBE-2F66-4D56-A1BA-7FA25322685B}" srcId="{F0A51324-CBB4-4597-97EF-A97999E9F940}" destId="{7AE6AFAA-0BA7-4630-95D6-26E099F689E7}" srcOrd="1" destOrd="0" parTransId="{7337CB69-AC1D-4FF3-AF39-FB614B5F376B}" sibTransId="{7C63DBDA-BC47-443D-8979-9FA0535782BB}"/>
    <dgm:cxn modelId="{5CE5E879-DE79-493C-894F-0D0509AF8E50}" type="presOf" srcId="{5F2BEBEC-4356-4F43-BF92-345505685F9D}" destId="{B9BAB779-DDCA-4CBB-A9D1-31D417745CE7}" srcOrd="0" destOrd="0" presId="urn:microsoft.com/office/officeart/2005/8/layout/hList1"/>
    <dgm:cxn modelId="{35BF3522-2C50-492E-AE0A-C20DD2A59E45}" srcId="{7AE6AFAA-0BA7-4630-95D6-26E099F689E7}" destId="{9E38E927-2E2F-4A23-A118-6C411081C491}" srcOrd="2" destOrd="0" parTransId="{77E27F92-C91A-45A5-8B37-DACF77B8B4CE}" sibTransId="{D6A6892A-6581-4EEF-94DC-3EE17091E4AA}"/>
    <dgm:cxn modelId="{51225C12-FB32-465F-825F-565CED70F1E6}" srcId="{7AE6AFAA-0BA7-4630-95D6-26E099F689E7}" destId="{5F2BEBEC-4356-4F43-BF92-345505685F9D}" srcOrd="0" destOrd="0" parTransId="{2F5C7257-A0B0-480C-AE9D-5C0BACB54D79}" sibTransId="{E75D56EC-664F-49FA-89B3-8C3F420C11B7}"/>
    <dgm:cxn modelId="{50F234AE-9D69-40F1-8DAB-837C2CEDE538}" type="presOf" srcId="{1018EA1E-3321-41C7-9004-B0E4C1A1824D}" destId="{684509B7-B61A-40A3-AC9E-23BA3A4F44F1}" srcOrd="0" destOrd="0" presId="urn:microsoft.com/office/officeart/2005/8/layout/hList1"/>
    <dgm:cxn modelId="{34655E28-0583-4E94-ABFF-9BA670B8FAA7}" type="presOf" srcId="{B54EC281-3A67-49C1-B778-A563B068251D}" destId="{D463778F-7599-4BFD-A1DB-73D54654C9B9}" srcOrd="0" destOrd="1" presId="urn:microsoft.com/office/officeart/2005/8/layout/hList1"/>
    <dgm:cxn modelId="{AE394F07-9C6E-4122-8ADD-94C7E00F42E3}" type="presOf" srcId="{84FCC322-C148-45EB-B734-AE70CC048CD4}" destId="{D463778F-7599-4BFD-A1DB-73D54654C9B9}" srcOrd="0" destOrd="0" presId="urn:microsoft.com/office/officeart/2005/8/layout/hList1"/>
    <dgm:cxn modelId="{96C87BC1-11AB-40AE-B054-F32D5F017972}" type="presOf" srcId="{EE3C238B-E640-4199-B194-E1C5A1C1EC2F}" destId="{B9BAB779-DDCA-4CBB-A9D1-31D417745CE7}" srcOrd="0" destOrd="3" presId="urn:microsoft.com/office/officeart/2005/8/layout/hList1"/>
    <dgm:cxn modelId="{8835BD4D-038F-4352-A1FE-B2809D7EBCBB}" srcId="{7AE6AFAA-0BA7-4630-95D6-26E099F689E7}" destId="{6064412B-7D61-4B28-ACFD-7480E652967D}" srcOrd="4" destOrd="0" parTransId="{98D93422-887A-4544-A054-362185899FD8}" sibTransId="{BEDFD9EE-2D52-4D6B-9448-FDBBD91BB2E6}"/>
    <dgm:cxn modelId="{20C8206D-669D-4D3E-87FD-D8407AC290EB}" type="presOf" srcId="{9E38E927-2E2F-4A23-A118-6C411081C491}" destId="{B9BAB779-DDCA-4CBB-A9D1-31D417745CE7}" srcOrd="0" destOrd="2" presId="urn:microsoft.com/office/officeart/2005/8/layout/hList1"/>
    <dgm:cxn modelId="{BEC59F34-0218-4090-BC14-77F35780DB48}" srcId="{7AE6AFAA-0BA7-4630-95D6-26E099F689E7}" destId="{EE3C238B-E640-4199-B194-E1C5A1C1EC2F}" srcOrd="3" destOrd="0" parTransId="{4ED5A345-B5D3-4F10-8044-0DE8B052BB9E}" sibTransId="{D924A430-1A55-4DD0-BA72-9D4DAA7D532A}"/>
    <dgm:cxn modelId="{D0488EBE-50EF-4C47-AF79-A0D4387AC953}" srcId="{1018EA1E-3321-41C7-9004-B0E4C1A1824D}" destId="{84FCC322-C148-45EB-B734-AE70CC048CD4}" srcOrd="0" destOrd="0" parTransId="{34070945-4EB0-42F1-89DC-CB2D69FEC41A}" sibTransId="{2B311BEB-3F1A-479A-B97C-C7278E28316F}"/>
    <dgm:cxn modelId="{8589ED7B-F41D-4409-91AA-E63CDB3A9909}" type="presOf" srcId="{D5EF680F-2E50-46B6-993F-BCED8BAB69E5}" destId="{B9BAB779-DDCA-4CBB-A9D1-31D417745CE7}" srcOrd="0" destOrd="1" presId="urn:microsoft.com/office/officeart/2005/8/layout/hList1"/>
    <dgm:cxn modelId="{7780B76F-03B1-456A-99AD-897F6751921A}" srcId="{F0A51324-CBB4-4597-97EF-A97999E9F940}" destId="{1018EA1E-3321-41C7-9004-B0E4C1A1824D}" srcOrd="0" destOrd="0" parTransId="{48816587-D08E-47AA-AE60-A7BC6109C609}" sibTransId="{22D22A0F-5699-481F-A16E-8037CDD429C2}"/>
    <dgm:cxn modelId="{9548F894-FC5D-4A2F-94F5-3030AE9FB029}" srcId="{7AE6AFAA-0BA7-4630-95D6-26E099F689E7}" destId="{D5EF680F-2E50-46B6-993F-BCED8BAB69E5}" srcOrd="1" destOrd="0" parTransId="{E6A1DE42-A02A-4137-BBE0-882CA6153FCF}" sibTransId="{BD44260E-15DE-4278-8675-80AF1D9EB7DB}"/>
    <dgm:cxn modelId="{9042658E-DEBF-48CF-A4AE-FF3CBE84CEEA}" srcId="{1018EA1E-3321-41C7-9004-B0E4C1A1824D}" destId="{B54EC281-3A67-49C1-B778-A563B068251D}" srcOrd="1" destOrd="0" parTransId="{3F5D6F30-8E48-4300-B540-E30D9C56978E}" sibTransId="{1B106330-3D64-48B1-B855-7830D8259503}"/>
    <dgm:cxn modelId="{E008E79D-8F33-4A8E-B4E9-E95EDD5FC932}" type="presOf" srcId="{6064412B-7D61-4B28-ACFD-7480E652967D}" destId="{B9BAB779-DDCA-4CBB-A9D1-31D417745CE7}" srcOrd="0" destOrd="4" presId="urn:microsoft.com/office/officeart/2005/8/layout/hList1"/>
    <dgm:cxn modelId="{F0977F15-3B80-4E14-A956-2FDB94A3BAAF}" type="presParOf" srcId="{A7518D24-23C7-43B3-B3C3-FBFE6183C718}" destId="{3010ABB0-09E6-469B-A3B4-84F7F054AB86}" srcOrd="0" destOrd="0" presId="urn:microsoft.com/office/officeart/2005/8/layout/hList1"/>
    <dgm:cxn modelId="{949E7F08-B889-4F66-BC5F-B5E2C1B81A84}" type="presParOf" srcId="{3010ABB0-09E6-469B-A3B4-84F7F054AB86}" destId="{684509B7-B61A-40A3-AC9E-23BA3A4F44F1}" srcOrd="0" destOrd="0" presId="urn:microsoft.com/office/officeart/2005/8/layout/hList1"/>
    <dgm:cxn modelId="{CAD51E9D-51AD-4D49-9E7C-AFDE7FD7648E}" type="presParOf" srcId="{3010ABB0-09E6-469B-A3B4-84F7F054AB86}" destId="{D463778F-7599-4BFD-A1DB-73D54654C9B9}" srcOrd="1" destOrd="0" presId="urn:microsoft.com/office/officeart/2005/8/layout/hList1"/>
    <dgm:cxn modelId="{7CFF7E82-9A9A-4865-A334-E98FBBB4077F}" type="presParOf" srcId="{A7518D24-23C7-43B3-B3C3-FBFE6183C718}" destId="{6E72CC35-CDAC-460F-9179-F5548A2E7B67}" srcOrd="1" destOrd="0" presId="urn:microsoft.com/office/officeart/2005/8/layout/hList1"/>
    <dgm:cxn modelId="{B54CB3E4-4E51-4180-9A32-C3D8434EC621}" type="presParOf" srcId="{A7518D24-23C7-43B3-B3C3-FBFE6183C718}" destId="{AEAAAA76-F6A2-405F-9AA7-316C2D6570C2}" srcOrd="2" destOrd="0" presId="urn:microsoft.com/office/officeart/2005/8/layout/hList1"/>
    <dgm:cxn modelId="{F2B9B0D5-894A-4160-A935-27A1CE3B469E}" type="presParOf" srcId="{AEAAAA76-F6A2-405F-9AA7-316C2D6570C2}" destId="{DCCAF7F8-7FB8-4E4A-9440-ADD2C90797E4}" srcOrd="0" destOrd="0" presId="urn:microsoft.com/office/officeart/2005/8/layout/hList1"/>
    <dgm:cxn modelId="{9B8A87EC-F644-4EFC-9329-74643568A93A}" type="presParOf" srcId="{AEAAAA76-F6A2-405F-9AA7-316C2D6570C2}" destId="{B9BAB779-DDCA-4CBB-A9D1-31D417745CE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9A496B1-43B7-494D-A5C0-B9B101F4E16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3BA3280-C288-4F84-80E4-8BF88545CEA5}">
      <dgm:prSet phldrT="[Text]"/>
      <dgm:spPr/>
      <dgm:t>
        <a:bodyPr/>
        <a:lstStyle/>
        <a:p>
          <a:r>
            <a:rPr lang="en-US" dirty="0" smtClean="0"/>
            <a:t>SAFAL</a:t>
          </a:r>
          <a:endParaRPr lang="en-US" dirty="0"/>
        </a:p>
      </dgm:t>
    </dgm:pt>
    <dgm:pt modelId="{9C676213-939C-4B12-AAC7-0E985AD18400}" type="parTrans" cxnId="{8E92194D-BBA0-4C3E-A459-78E9D0D79813}">
      <dgm:prSet/>
      <dgm:spPr/>
      <dgm:t>
        <a:bodyPr/>
        <a:lstStyle/>
        <a:p>
          <a:endParaRPr lang="en-US"/>
        </a:p>
      </dgm:t>
    </dgm:pt>
    <dgm:pt modelId="{328B9669-0440-4ECB-B6F7-A615D7B67F1A}" type="sibTrans" cxnId="{8E92194D-BBA0-4C3E-A459-78E9D0D79813}">
      <dgm:prSet/>
      <dgm:spPr/>
      <dgm:t>
        <a:bodyPr/>
        <a:lstStyle/>
        <a:p>
          <a:endParaRPr lang="en-US"/>
        </a:p>
      </dgm:t>
    </dgm:pt>
    <dgm:pt modelId="{1DAE1E6E-8F8F-45D8-A53A-EEF6462D4928}">
      <dgm:prSet phldrT="[Text]"/>
      <dgm:spPr/>
      <dgm:t>
        <a:bodyPr/>
        <a:lstStyle/>
        <a:p>
          <a:r>
            <a:rPr lang="en-US" dirty="0" err="1" smtClean="0"/>
            <a:t>Sugam</a:t>
          </a:r>
          <a:endParaRPr lang="en-US" dirty="0"/>
        </a:p>
      </dgm:t>
    </dgm:pt>
    <dgm:pt modelId="{E7797194-C47C-47E1-BAF5-D8B767D03ECE}" type="parTrans" cxnId="{5997D051-66FD-441B-A150-B1DD58FDBD8D}">
      <dgm:prSet/>
      <dgm:spPr/>
      <dgm:t>
        <a:bodyPr/>
        <a:lstStyle/>
        <a:p>
          <a:endParaRPr lang="en-US"/>
        </a:p>
      </dgm:t>
    </dgm:pt>
    <dgm:pt modelId="{E600DC39-E58C-4FCB-80A3-0E1E5AE25C95}" type="sibTrans" cxnId="{5997D051-66FD-441B-A150-B1DD58FDBD8D}">
      <dgm:prSet/>
      <dgm:spPr/>
      <dgm:t>
        <a:bodyPr/>
        <a:lstStyle/>
        <a:p>
          <a:endParaRPr lang="en-US"/>
        </a:p>
      </dgm:t>
    </dgm:pt>
    <dgm:pt modelId="{6B65AE44-28C8-4F22-AF04-5EA679F9572D}">
      <dgm:prSet phldrT="[Text]"/>
      <dgm:spPr/>
      <dgm:t>
        <a:bodyPr/>
        <a:lstStyle/>
        <a:p>
          <a:r>
            <a:rPr lang="en-US" dirty="0" smtClean="0"/>
            <a:t>Basic-small</a:t>
          </a:r>
          <a:endParaRPr lang="en-US" dirty="0"/>
        </a:p>
      </dgm:t>
    </dgm:pt>
    <dgm:pt modelId="{CA536608-E306-45E4-B4E5-80B2ECA843EA}" type="parTrans" cxnId="{F19FC83E-FDE7-4A5C-9BE6-96F5D8DE8FB3}">
      <dgm:prSet/>
      <dgm:spPr/>
      <dgm:t>
        <a:bodyPr/>
        <a:lstStyle/>
        <a:p>
          <a:endParaRPr lang="en-US"/>
        </a:p>
      </dgm:t>
    </dgm:pt>
    <dgm:pt modelId="{905B6341-327B-40EB-A506-BEA1367BA133}" type="sibTrans" cxnId="{F19FC83E-FDE7-4A5C-9BE6-96F5D8DE8FB3}">
      <dgm:prSet/>
      <dgm:spPr/>
      <dgm:t>
        <a:bodyPr/>
        <a:lstStyle/>
        <a:p>
          <a:endParaRPr lang="en-US"/>
        </a:p>
      </dgm:t>
    </dgm:pt>
    <dgm:pt modelId="{69E4DB72-9BF2-4E74-A643-89486C6BF5AF}">
      <dgm:prSet phldrT="[Text]"/>
      <dgm:spPr/>
      <dgm:t>
        <a:bodyPr/>
        <a:lstStyle/>
        <a:p>
          <a:r>
            <a:rPr lang="en-US" dirty="0" smtClean="0"/>
            <a:t>Regular</a:t>
          </a:r>
          <a:endParaRPr lang="en-US" dirty="0"/>
        </a:p>
      </dgm:t>
    </dgm:pt>
    <dgm:pt modelId="{6553277C-2C09-4A99-8AE4-4B77EC2F3629}" type="parTrans" cxnId="{7F37101D-DB0E-4B0D-8987-DF32AC659703}">
      <dgm:prSet/>
      <dgm:spPr/>
      <dgm:t>
        <a:bodyPr/>
        <a:lstStyle/>
        <a:p>
          <a:endParaRPr lang="en-US"/>
        </a:p>
      </dgm:t>
    </dgm:pt>
    <dgm:pt modelId="{A59A50EB-8E8A-4795-B5BA-7AB7DB3C308A}" type="sibTrans" cxnId="{7F37101D-DB0E-4B0D-8987-DF32AC659703}">
      <dgm:prSet/>
      <dgm:spPr/>
      <dgm:t>
        <a:bodyPr/>
        <a:lstStyle/>
        <a:p>
          <a:endParaRPr lang="en-US"/>
        </a:p>
      </dgm:t>
    </dgm:pt>
    <dgm:pt modelId="{7E88324C-7814-4C77-B367-919E03013153}">
      <dgm:prSet phldrT="[Text]"/>
      <dgm:spPr/>
      <dgm:t>
        <a:bodyPr/>
        <a:lstStyle/>
        <a:p>
          <a:r>
            <a:rPr lang="en-US" dirty="0" smtClean="0"/>
            <a:t>SARAL</a:t>
          </a:r>
          <a:endParaRPr lang="en-US" dirty="0"/>
        </a:p>
      </dgm:t>
    </dgm:pt>
    <dgm:pt modelId="{8BA1D2B8-C6BA-41DF-AC5C-CCEA848B5A11}" type="parTrans" cxnId="{8D321488-94D8-4115-830C-E60BCE7209CA}">
      <dgm:prSet/>
      <dgm:spPr/>
      <dgm:t>
        <a:bodyPr/>
        <a:lstStyle/>
        <a:p>
          <a:endParaRPr lang="en-US"/>
        </a:p>
      </dgm:t>
    </dgm:pt>
    <dgm:pt modelId="{D0E542BE-71FF-4FD0-B3CB-6FEA39F50A14}" type="sibTrans" cxnId="{8D321488-94D8-4115-830C-E60BCE7209CA}">
      <dgm:prSet/>
      <dgm:spPr/>
      <dgm:t>
        <a:bodyPr/>
        <a:lstStyle/>
        <a:p>
          <a:endParaRPr lang="en-US"/>
        </a:p>
      </dgm:t>
    </dgm:pt>
    <dgm:pt modelId="{851080BE-853E-442F-82E1-1078B98F0232}">
      <dgm:prSet phldrT="[Text]"/>
      <dgm:spPr/>
      <dgm:t>
        <a:bodyPr/>
        <a:lstStyle/>
        <a:p>
          <a:r>
            <a:rPr lang="en-US" dirty="0" smtClean="0"/>
            <a:t>Basic</a:t>
          </a:r>
          <a:endParaRPr lang="en-US" dirty="0"/>
        </a:p>
      </dgm:t>
    </dgm:pt>
    <dgm:pt modelId="{BF89D012-7970-4170-A87E-33F184AF708B}" type="parTrans" cxnId="{F28DE4C9-84C0-47B8-B9FC-CE255FDAE3F3}">
      <dgm:prSet/>
      <dgm:spPr/>
      <dgm:t>
        <a:bodyPr/>
        <a:lstStyle/>
        <a:p>
          <a:endParaRPr lang="en-US"/>
        </a:p>
      </dgm:t>
    </dgm:pt>
    <dgm:pt modelId="{87C9C399-B82D-45B5-9772-A9EA6E723659}" type="sibTrans" cxnId="{F28DE4C9-84C0-47B8-B9FC-CE255FDAE3F3}">
      <dgm:prSet/>
      <dgm:spPr/>
      <dgm:t>
        <a:bodyPr/>
        <a:lstStyle/>
        <a:p>
          <a:endParaRPr lang="en-US"/>
        </a:p>
      </dgm:t>
    </dgm:pt>
    <dgm:pt modelId="{762C52C6-6B5D-412D-A1A5-5B52DB3987F9}">
      <dgm:prSet phldrT="[Text]"/>
      <dgm:spPr/>
      <dgm:t>
        <a:bodyPr/>
        <a:lstStyle/>
        <a:p>
          <a:r>
            <a:rPr lang="en-US" dirty="0" smtClean="0">
              <a:solidFill>
                <a:srgbClr val="FF0000"/>
              </a:solidFill>
            </a:rPr>
            <a:t>No KYC</a:t>
          </a:r>
          <a:endParaRPr lang="en-US" dirty="0">
            <a:solidFill>
              <a:srgbClr val="FF0000"/>
            </a:solidFill>
          </a:endParaRPr>
        </a:p>
      </dgm:t>
    </dgm:pt>
    <dgm:pt modelId="{6DAD0372-CEC9-46DB-BD02-40B7F13F1BA8}" type="parTrans" cxnId="{931F45EB-B133-4244-ADBF-288AE83708C3}">
      <dgm:prSet/>
      <dgm:spPr/>
      <dgm:t>
        <a:bodyPr/>
        <a:lstStyle/>
        <a:p>
          <a:endParaRPr lang="en-US"/>
        </a:p>
      </dgm:t>
    </dgm:pt>
    <dgm:pt modelId="{7877EB4D-8561-4DCC-9A6F-226A5AF7721A}" type="sibTrans" cxnId="{931F45EB-B133-4244-ADBF-288AE83708C3}">
      <dgm:prSet/>
      <dgm:spPr/>
      <dgm:t>
        <a:bodyPr/>
        <a:lstStyle/>
        <a:p>
          <a:endParaRPr lang="en-US"/>
        </a:p>
      </dgm:t>
    </dgm:pt>
    <dgm:pt modelId="{6857ACDF-DC4B-471C-80A8-53B5F2065CE8}">
      <dgm:prSet phldrT="[Text]"/>
      <dgm:spPr/>
      <dgm:t>
        <a:bodyPr/>
        <a:lstStyle/>
        <a:p>
          <a:r>
            <a:rPr lang="en-US" dirty="0" smtClean="0"/>
            <a:t>2 free remittances per month</a:t>
          </a:r>
          <a:endParaRPr lang="en-US" dirty="0"/>
        </a:p>
      </dgm:t>
    </dgm:pt>
    <dgm:pt modelId="{1DD5275F-C22B-499F-A729-8A82006CADA6}" type="parTrans" cxnId="{A57CF100-435D-4680-A9A6-9C1E4E2DF0E2}">
      <dgm:prSet/>
      <dgm:spPr/>
      <dgm:t>
        <a:bodyPr/>
        <a:lstStyle/>
        <a:p>
          <a:endParaRPr lang="en-US"/>
        </a:p>
      </dgm:t>
    </dgm:pt>
    <dgm:pt modelId="{490BDA2F-A284-4537-A451-688861428730}" type="sibTrans" cxnId="{A57CF100-435D-4680-A9A6-9C1E4E2DF0E2}">
      <dgm:prSet/>
      <dgm:spPr/>
      <dgm:t>
        <a:bodyPr/>
        <a:lstStyle/>
        <a:p>
          <a:endParaRPr lang="en-US"/>
        </a:p>
      </dgm:t>
    </dgm:pt>
    <dgm:pt modelId="{15A5520A-7E24-4061-B413-8290E89D45F7}" type="pres">
      <dgm:prSet presAssocID="{39A496B1-43B7-494D-A5C0-B9B101F4E16A}" presName="Name0" presStyleCnt="0">
        <dgm:presLayoutVars>
          <dgm:dir/>
          <dgm:animLvl val="lvl"/>
          <dgm:resizeHandles val="exact"/>
        </dgm:presLayoutVars>
      </dgm:prSet>
      <dgm:spPr/>
      <dgm:t>
        <a:bodyPr/>
        <a:lstStyle/>
        <a:p>
          <a:endParaRPr lang="en-US"/>
        </a:p>
      </dgm:t>
    </dgm:pt>
    <dgm:pt modelId="{C65158E1-6822-4FAA-B65E-9784F6AD49BD}" type="pres">
      <dgm:prSet presAssocID="{63BA3280-C288-4F84-80E4-8BF88545CEA5}" presName="composite" presStyleCnt="0"/>
      <dgm:spPr/>
    </dgm:pt>
    <dgm:pt modelId="{7C91A69C-E1A8-439B-BE04-9A40F8CDC6A6}" type="pres">
      <dgm:prSet presAssocID="{63BA3280-C288-4F84-80E4-8BF88545CEA5}" presName="parTx" presStyleLbl="alignNode1" presStyleIdx="0" presStyleCnt="3">
        <dgm:presLayoutVars>
          <dgm:chMax val="0"/>
          <dgm:chPref val="0"/>
          <dgm:bulletEnabled val="1"/>
        </dgm:presLayoutVars>
      </dgm:prSet>
      <dgm:spPr/>
      <dgm:t>
        <a:bodyPr/>
        <a:lstStyle/>
        <a:p>
          <a:endParaRPr lang="en-US"/>
        </a:p>
      </dgm:t>
    </dgm:pt>
    <dgm:pt modelId="{E778D733-C047-4875-9EBC-135C2514542D}" type="pres">
      <dgm:prSet presAssocID="{63BA3280-C288-4F84-80E4-8BF88545CEA5}" presName="desTx" presStyleLbl="alignAccFollowNode1" presStyleIdx="0" presStyleCnt="3" custLinFactNeighborX="1420" custLinFactNeighborY="393">
        <dgm:presLayoutVars>
          <dgm:bulletEnabled val="1"/>
        </dgm:presLayoutVars>
      </dgm:prSet>
      <dgm:spPr/>
      <dgm:t>
        <a:bodyPr/>
        <a:lstStyle/>
        <a:p>
          <a:endParaRPr lang="en-US"/>
        </a:p>
      </dgm:t>
    </dgm:pt>
    <dgm:pt modelId="{9FA790A2-B5F5-4BF9-BC8D-5155123048D5}" type="pres">
      <dgm:prSet presAssocID="{328B9669-0440-4ECB-B6F7-A615D7B67F1A}" presName="space" presStyleCnt="0"/>
      <dgm:spPr/>
    </dgm:pt>
    <dgm:pt modelId="{A435FCD6-17C3-497B-9B63-2361869FA471}" type="pres">
      <dgm:prSet presAssocID="{1DAE1E6E-8F8F-45D8-A53A-EEF6462D4928}" presName="composite" presStyleCnt="0"/>
      <dgm:spPr/>
    </dgm:pt>
    <dgm:pt modelId="{FBF909AA-304C-4BE8-B185-72AC021ACAA8}" type="pres">
      <dgm:prSet presAssocID="{1DAE1E6E-8F8F-45D8-A53A-EEF6462D4928}" presName="parTx" presStyleLbl="alignNode1" presStyleIdx="1" presStyleCnt="3">
        <dgm:presLayoutVars>
          <dgm:chMax val="0"/>
          <dgm:chPref val="0"/>
          <dgm:bulletEnabled val="1"/>
        </dgm:presLayoutVars>
      </dgm:prSet>
      <dgm:spPr/>
      <dgm:t>
        <a:bodyPr/>
        <a:lstStyle/>
        <a:p>
          <a:endParaRPr lang="en-US"/>
        </a:p>
      </dgm:t>
    </dgm:pt>
    <dgm:pt modelId="{29B3FF0F-D7B5-4E29-89A2-3A1DC63A8D2D}" type="pres">
      <dgm:prSet presAssocID="{1DAE1E6E-8F8F-45D8-A53A-EEF6462D4928}" presName="desTx" presStyleLbl="alignAccFollowNode1" presStyleIdx="1" presStyleCnt="3">
        <dgm:presLayoutVars>
          <dgm:bulletEnabled val="1"/>
        </dgm:presLayoutVars>
      </dgm:prSet>
      <dgm:spPr/>
      <dgm:t>
        <a:bodyPr/>
        <a:lstStyle/>
        <a:p>
          <a:endParaRPr lang="en-US"/>
        </a:p>
      </dgm:t>
    </dgm:pt>
    <dgm:pt modelId="{C2D81FD6-173C-4A7E-95F7-309823491A0A}" type="pres">
      <dgm:prSet presAssocID="{E600DC39-E58C-4FCB-80A3-0E1E5AE25C95}" presName="space" presStyleCnt="0"/>
      <dgm:spPr/>
    </dgm:pt>
    <dgm:pt modelId="{AF57C430-5766-475D-AC0B-7E08593CF43C}" type="pres">
      <dgm:prSet presAssocID="{7E88324C-7814-4C77-B367-919E03013153}" presName="composite" presStyleCnt="0"/>
      <dgm:spPr/>
    </dgm:pt>
    <dgm:pt modelId="{E0A4E13C-397B-426F-A83E-BA7C158A160C}" type="pres">
      <dgm:prSet presAssocID="{7E88324C-7814-4C77-B367-919E03013153}" presName="parTx" presStyleLbl="alignNode1" presStyleIdx="2" presStyleCnt="3">
        <dgm:presLayoutVars>
          <dgm:chMax val="0"/>
          <dgm:chPref val="0"/>
          <dgm:bulletEnabled val="1"/>
        </dgm:presLayoutVars>
      </dgm:prSet>
      <dgm:spPr/>
      <dgm:t>
        <a:bodyPr/>
        <a:lstStyle/>
        <a:p>
          <a:endParaRPr lang="en-US"/>
        </a:p>
      </dgm:t>
    </dgm:pt>
    <dgm:pt modelId="{E4CCEDD1-7555-4A56-A989-9EE342024656}" type="pres">
      <dgm:prSet presAssocID="{7E88324C-7814-4C77-B367-919E03013153}" presName="desTx" presStyleLbl="alignAccFollowNode1" presStyleIdx="2" presStyleCnt="3">
        <dgm:presLayoutVars>
          <dgm:bulletEnabled val="1"/>
        </dgm:presLayoutVars>
      </dgm:prSet>
      <dgm:spPr/>
      <dgm:t>
        <a:bodyPr/>
        <a:lstStyle/>
        <a:p>
          <a:endParaRPr lang="en-US"/>
        </a:p>
      </dgm:t>
    </dgm:pt>
  </dgm:ptLst>
  <dgm:cxnLst>
    <dgm:cxn modelId="{D6C07F50-31E5-4FEF-8E0C-917CFE861E03}" type="presOf" srcId="{762C52C6-6B5D-412D-A1A5-5B52DB3987F9}" destId="{E4CCEDD1-7555-4A56-A989-9EE342024656}" srcOrd="0" destOrd="1" presId="urn:microsoft.com/office/officeart/2005/8/layout/hList1"/>
    <dgm:cxn modelId="{8E329D85-08B4-4CC6-A28C-7E58DA4C3E7E}" type="presOf" srcId="{6B65AE44-28C8-4F22-AF04-5EA679F9572D}" destId="{E4CCEDD1-7555-4A56-A989-9EE342024656}" srcOrd="0" destOrd="0" presId="urn:microsoft.com/office/officeart/2005/8/layout/hList1"/>
    <dgm:cxn modelId="{9E1E02F6-01A1-463C-B7C8-6FDDD5933D11}" type="presOf" srcId="{7E88324C-7814-4C77-B367-919E03013153}" destId="{E0A4E13C-397B-426F-A83E-BA7C158A160C}" srcOrd="0" destOrd="0" presId="urn:microsoft.com/office/officeart/2005/8/layout/hList1"/>
    <dgm:cxn modelId="{F19FC83E-FDE7-4A5C-9BE6-96F5D8DE8FB3}" srcId="{7E88324C-7814-4C77-B367-919E03013153}" destId="{6B65AE44-28C8-4F22-AF04-5EA679F9572D}" srcOrd="0" destOrd="0" parTransId="{CA536608-E306-45E4-B4E5-80B2ECA843EA}" sibTransId="{905B6341-327B-40EB-A506-BEA1367BA133}"/>
    <dgm:cxn modelId="{F28DE4C9-84C0-47B8-B9FC-CE255FDAE3F3}" srcId="{1DAE1E6E-8F8F-45D8-A53A-EEF6462D4928}" destId="{851080BE-853E-442F-82E1-1078B98F0232}" srcOrd="0" destOrd="0" parTransId="{BF89D012-7970-4170-A87E-33F184AF708B}" sibTransId="{87C9C399-B82D-45B5-9772-A9EA6E723659}"/>
    <dgm:cxn modelId="{E9A994CB-2E56-4EE7-8EC5-64C26EA107DF}" type="presOf" srcId="{39A496B1-43B7-494D-A5C0-B9B101F4E16A}" destId="{15A5520A-7E24-4061-B413-8290E89D45F7}" srcOrd="0" destOrd="0" presId="urn:microsoft.com/office/officeart/2005/8/layout/hList1"/>
    <dgm:cxn modelId="{9A3DA883-7C28-47F0-9C35-4978C4089F03}" type="presOf" srcId="{63BA3280-C288-4F84-80E4-8BF88545CEA5}" destId="{7C91A69C-E1A8-439B-BE04-9A40F8CDC6A6}" srcOrd="0" destOrd="0" presId="urn:microsoft.com/office/officeart/2005/8/layout/hList1"/>
    <dgm:cxn modelId="{45B16B1B-68E1-47D3-821A-F7FC79B09743}" type="presOf" srcId="{69E4DB72-9BF2-4E74-A643-89486C6BF5AF}" destId="{E778D733-C047-4875-9EBC-135C2514542D}" srcOrd="0" destOrd="0" presId="urn:microsoft.com/office/officeart/2005/8/layout/hList1"/>
    <dgm:cxn modelId="{7F37101D-DB0E-4B0D-8987-DF32AC659703}" srcId="{63BA3280-C288-4F84-80E4-8BF88545CEA5}" destId="{69E4DB72-9BF2-4E74-A643-89486C6BF5AF}" srcOrd="0" destOrd="0" parTransId="{6553277C-2C09-4A99-8AE4-4B77EC2F3629}" sibTransId="{A59A50EB-8E8A-4795-B5BA-7AB7DB3C308A}"/>
    <dgm:cxn modelId="{A57CF100-435D-4680-A9A6-9C1E4E2DF0E2}" srcId="{63BA3280-C288-4F84-80E4-8BF88545CEA5}" destId="{6857ACDF-DC4B-471C-80A8-53B5F2065CE8}" srcOrd="1" destOrd="0" parTransId="{1DD5275F-C22B-499F-A729-8A82006CADA6}" sibTransId="{490BDA2F-A284-4537-A451-688861428730}"/>
    <dgm:cxn modelId="{8D321488-94D8-4115-830C-E60BCE7209CA}" srcId="{39A496B1-43B7-494D-A5C0-B9B101F4E16A}" destId="{7E88324C-7814-4C77-B367-919E03013153}" srcOrd="2" destOrd="0" parTransId="{8BA1D2B8-C6BA-41DF-AC5C-CCEA848B5A11}" sibTransId="{D0E542BE-71FF-4FD0-B3CB-6FEA39F50A14}"/>
    <dgm:cxn modelId="{5997D051-66FD-441B-A150-B1DD58FDBD8D}" srcId="{39A496B1-43B7-494D-A5C0-B9B101F4E16A}" destId="{1DAE1E6E-8F8F-45D8-A53A-EEF6462D4928}" srcOrd="1" destOrd="0" parTransId="{E7797194-C47C-47E1-BAF5-D8B767D03ECE}" sibTransId="{E600DC39-E58C-4FCB-80A3-0E1E5AE25C95}"/>
    <dgm:cxn modelId="{C25C6A8A-1533-401D-BAC9-40DD6CA62C43}" type="presOf" srcId="{1DAE1E6E-8F8F-45D8-A53A-EEF6462D4928}" destId="{FBF909AA-304C-4BE8-B185-72AC021ACAA8}" srcOrd="0" destOrd="0" presId="urn:microsoft.com/office/officeart/2005/8/layout/hList1"/>
    <dgm:cxn modelId="{8E92194D-BBA0-4C3E-A459-78E9D0D79813}" srcId="{39A496B1-43B7-494D-A5C0-B9B101F4E16A}" destId="{63BA3280-C288-4F84-80E4-8BF88545CEA5}" srcOrd="0" destOrd="0" parTransId="{9C676213-939C-4B12-AAC7-0E985AD18400}" sibTransId="{328B9669-0440-4ECB-B6F7-A615D7B67F1A}"/>
    <dgm:cxn modelId="{931F45EB-B133-4244-ADBF-288AE83708C3}" srcId="{7E88324C-7814-4C77-B367-919E03013153}" destId="{762C52C6-6B5D-412D-A1A5-5B52DB3987F9}" srcOrd="1" destOrd="0" parTransId="{6DAD0372-CEC9-46DB-BD02-40B7F13F1BA8}" sibTransId="{7877EB4D-8561-4DCC-9A6F-226A5AF7721A}"/>
    <dgm:cxn modelId="{7BF88FE3-A7B6-4EF8-A7FA-A2FCEAAEB865}" type="presOf" srcId="{6857ACDF-DC4B-471C-80A8-53B5F2065CE8}" destId="{E778D733-C047-4875-9EBC-135C2514542D}" srcOrd="0" destOrd="1" presId="urn:microsoft.com/office/officeart/2005/8/layout/hList1"/>
    <dgm:cxn modelId="{F10D1E81-7C3E-4C5F-9727-83633A5BD136}" type="presOf" srcId="{851080BE-853E-442F-82E1-1078B98F0232}" destId="{29B3FF0F-D7B5-4E29-89A2-3A1DC63A8D2D}" srcOrd="0" destOrd="0" presId="urn:microsoft.com/office/officeart/2005/8/layout/hList1"/>
    <dgm:cxn modelId="{8B61EDC9-8B22-48FF-AB30-57B80BCE97A1}" type="presParOf" srcId="{15A5520A-7E24-4061-B413-8290E89D45F7}" destId="{C65158E1-6822-4FAA-B65E-9784F6AD49BD}" srcOrd="0" destOrd="0" presId="urn:microsoft.com/office/officeart/2005/8/layout/hList1"/>
    <dgm:cxn modelId="{EE1721DB-DC9A-4366-A55E-54259DD8D98C}" type="presParOf" srcId="{C65158E1-6822-4FAA-B65E-9784F6AD49BD}" destId="{7C91A69C-E1A8-439B-BE04-9A40F8CDC6A6}" srcOrd="0" destOrd="0" presId="urn:microsoft.com/office/officeart/2005/8/layout/hList1"/>
    <dgm:cxn modelId="{D9704F9A-5400-46EB-BAC2-661FB1EB66C3}" type="presParOf" srcId="{C65158E1-6822-4FAA-B65E-9784F6AD49BD}" destId="{E778D733-C047-4875-9EBC-135C2514542D}" srcOrd="1" destOrd="0" presId="urn:microsoft.com/office/officeart/2005/8/layout/hList1"/>
    <dgm:cxn modelId="{12386B1D-BDBA-44F8-9605-69E84E798D9F}" type="presParOf" srcId="{15A5520A-7E24-4061-B413-8290E89D45F7}" destId="{9FA790A2-B5F5-4BF9-BC8D-5155123048D5}" srcOrd="1" destOrd="0" presId="urn:microsoft.com/office/officeart/2005/8/layout/hList1"/>
    <dgm:cxn modelId="{881B3122-219B-4D94-8DCC-3AA8F309F5F7}" type="presParOf" srcId="{15A5520A-7E24-4061-B413-8290E89D45F7}" destId="{A435FCD6-17C3-497B-9B63-2361869FA471}" srcOrd="2" destOrd="0" presId="urn:microsoft.com/office/officeart/2005/8/layout/hList1"/>
    <dgm:cxn modelId="{A7A25B2B-9D48-43B7-8040-D3A413F0DA6F}" type="presParOf" srcId="{A435FCD6-17C3-497B-9B63-2361869FA471}" destId="{FBF909AA-304C-4BE8-B185-72AC021ACAA8}" srcOrd="0" destOrd="0" presId="urn:microsoft.com/office/officeart/2005/8/layout/hList1"/>
    <dgm:cxn modelId="{A3E4C9F5-C7A9-4A64-AE49-78B6A2799AA8}" type="presParOf" srcId="{A435FCD6-17C3-497B-9B63-2361869FA471}" destId="{29B3FF0F-D7B5-4E29-89A2-3A1DC63A8D2D}" srcOrd="1" destOrd="0" presId="urn:microsoft.com/office/officeart/2005/8/layout/hList1"/>
    <dgm:cxn modelId="{2CED93B8-AB39-4845-9DE3-54FB8D401BEA}" type="presParOf" srcId="{15A5520A-7E24-4061-B413-8290E89D45F7}" destId="{C2D81FD6-173C-4A7E-95F7-309823491A0A}" srcOrd="3" destOrd="0" presId="urn:microsoft.com/office/officeart/2005/8/layout/hList1"/>
    <dgm:cxn modelId="{99DDB68B-F2F7-4A23-B487-E72A12EF4AEC}" type="presParOf" srcId="{15A5520A-7E24-4061-B413-8290E89D45F7}" destId="{AF57C430-5766-475D-AC0B-7E08593CF43C}" srcOrd="4" destOrd="0" presId="urn:microsoft.com/office/officeart/2005/8/layout/hList1"/>
    <dgm:cxn modelId="{60269713-48C4-4E92-8152-D618DC352312}" type="presParOf" srcId="{AF57C430-5766-475D-AC0B-7E08593CF43C}" destId="{E0A4E13C-397B-426F-A83E-BA7C158A160C}" srcOrd="0" destOrd="0" presId="urn:microsoft.com/office/officeart/2005/8/layout/hList1"/>
    <dgm:cxn modelId="{D7C60CE2-A73C-4CCB-B020-9D4E72DA451C}" type="presParOf" srcId="{AF57C430-5766-475D-AC0B-7E08593CF43C}" destId="{E4CCEDD1-7555-4A56-A989-9EE34202465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1_3" csCatId="accent1" phldr="1"/>
      <dgm:spPr/>
    </dgm:pt>
    <dgm:pt modelId="{70CAC3DD-CF6F-4A5A-AF14-2CCA6FDF24D4}">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86DBEBA-1B6B-433E-910B-16515BF949B5}" type="doc">
      <dgm:prSet loTypeId="urn:microsoft.com/office/officeart/2005/8/layout/process1" loCatId="process" qsTypeId="urn:microsoft.com/office/officeart/2005/8/quickstyle/simple3" qsCatId="simple" csTypeId="urn:microsoft.com/office/officeart/2005/8/colors/accent6_2" csCatId="accent6" phldr="1"/>
      <dgm:spPr/>
    </dgm:pt>
    <dgm:pt modelId="{1CAEFCE6-89BB-4905-8E98-2D1BD65651CA}">
      <dgm:prSet phldrT="[Text]"/>
      <dgm:spPr/>
      <dgm:t>
        <a:bodyPr/>
        <a:lstStyle/>
        <a:p>
          <a:r>
            <a:rPr lang="en-US" dirty="0" smtClean="0"/>
            <a:t>Govt:</a:t>
          </a:r>
        </a:p>
      </dgm:t>
    </dgm:pt>
    <dgm:pt modelId="{2667C4A9-0CC8-479A-A7C7-31B615900360}" type="parTrans" cxnId="{82D92AF3-0A17-43FD-8D1F-CC1EFD4B2DD0}">
      <dgm:prSet/>
      <dgm:spPr/>
      <dgm:t>
        <a:bodyPr/>
        <a:lstStyle/>
        <a:p>
          <a:endParaRPr lang="en-US"/>
        </a:p>
      </dgm:t>
    </dgm:pt>
    <dgm:pt modelId="{0AA782E6-316A-45C3-85EA-63585C0B4683}" type="sibTrans" cxnId="{82D92AF3-0A17-43FD-8D1F-CC1EFD4B2DD0}">
      <dgm:prSet/>
      <dgm:spPr/>
      <dgm:t>
        <a:bodyPr/>
        <a:lstStyle/>
        <a:p>
          <a:endParaRPr lang="en-US"/>
        </a:p>
      </dgm:t>
    </dgm:pt>
    <dgm:pt modelId="{EDEB8ED8-E373-437A-BB8B-C96F1F5ADBB8}">
      <dgm:prSet phldrT="[Text]"/>
      <dgm:spPr/>
      <dgm:t>
        <a:bodyPr/>
        <a:lstStyle/>
        <a:p>
          <a:r>
            <a:rPr lang="en-US" dirty="0" smtClean="0"/>
            <a:t>125 Cr. as Capital</a:t>
          </a:r>
          <a:endParaRPr lang="en-US" dirty="0"/>
        </a:p>
      </dgm:t>
    </dgm:pt>
    <dgm:pt modelId="{B99654B5-59EA-4890-8D6F-CFBD71B33D59}" type="parTrans" cxnId="{1C4D8672-F338-45EE-879A-B356CF2BAAFE}">
      <dgm:prSet/>
      <dgm:spPr/>
      <dgm:t>
        <a:bodyPr/>
        <a:lstStyle/>
        <a:p>
          <a:endParaRPr lang="en-US"/>
        </a:p>
      </dgm:t>
    </dgm:pt>
    <dgm:pt modelId="{9CD18489-B2ED-45AC-BC7F-6A59738F33E5}" type="sibTrans" cxnId="{1C4D8672-F338-45EE-879A-B356CF2BAAFE}">
      <dgm:prSet/>
      <dgm:spPr/>
      <dgm:t>
        <a:bodyPr/>
        <a:lstStyle/>
        <a:p>
          <a:endParaRPr lang="en-US"/>
        </a:p>
      </dgm:t>
    </dgm:pt>
    <dgm:pt modelId="{8BD4CE7D-D951-4ADF-A1C9-B94EA0F14F86}">
      <dgm:prSet phldrT="[Text]"/>
      <dgm:spPr/>
      <dgm:t>
        <a:bodyPr/>
        <a:lstStyle/>
        <a:p>
          <a:r>
            <a:rPr lang="en-US" dirty="0" smtClean="0"/>
            <a:t>375 cr. As Grant</a:t>
          </a:r>
          <a:endParaRPr lang="en-US" dirty="0"/>
        </a:p>
      </dgm:t>
    </dgm:pt>
    <dgm:pt modelId="{FA623D74-6B1D-4552-BD26-43DEFD532DA5}" type="parTrans" cxnId="{560AE361-01B2-4C56-B7EC-CC9EE7CFB858}">
      <dgm:prSet/>
      <dgm:spPr/>
      <dgm:t>
        <a:bodyPr/>
        <a:lstStyle/>
        <a:p>
          <a:endParaRPr lang="en-US"/>
        </a:p>
      </dgm:t>
    </dgm:pt>
    <dgm:pt modelId="{BC1101A9-78A3-4FF1-84CB-54793BB0811B}" type="sibTrans" cxnId="{560AE361-01B2-4C56-B7EC-CC9EE7CFB858}">
      <dgm:prSet/>
      <dgm:spPr/>
      <dgm:t>
        <a:bodyPr/>
        <a:lstStyle/>
        <a:p>
          <a:endParaRPr lang="en-US"/>
        </a:p>
      </dgm:t>
    </dgm:pt>
    <dgm:pt modelId="{CB8DFD54-82C1-4FF7-9D20-3EDD06E9A92C}" type="pres">
      <dgm:prSet presAssocID="{A86DBEBA-1B6B-433E-910B-16515BF949B5}" presName="Name0" presStyleCnt="0">
        <dgm:presLayoutVars>
          <dgm:dir/>
          <dgm:resizeHandles val="exact"/>
        </dgm:presLayoutVars>
      </dgm:prSet>
      <dgm:spPr/>
    </dgm:pt>
    <dgm:pt modelId="{2475099D-6EB9-42B3-8521-26543B861DAB}" type="pres">
      <dgm:prSet presAssocID="{1CAEFCE6-89BB-4905-8E98-2D1BD65651CA}" presName="node" presStyleLbl="node1" presStyleIdx="0" presStyleCnt="3">
        <dgm:presLayoutVars>
          <dgm:bulletEnabled val="1"/>
        </dgm:presLayoutVars>
      </dgm:prSet>
      <dgm:spPr/>
      <dgm:t>
        <a:bodyPr/>
        <a:lstStyle/>
        <a:p>
          <a:endParaRPr lang="en-US"/>
        </a:p>
      </dgm:t>
    </dgm:pt>
    <dgm:pt modelId="{7AC33729-4AD0-484A-BE36-A10AB6046AAF}" type="pres">
      <dgm:prSet presAssocID="{0AA782E6-316A-45C3-85EA-63585C0B4683}" presName="sibTrans" presStyleLbl="sibTrans2D1" presStyleIdx="0" presStyleCnt="2"/>
      <dgm:spPr/>
      <dgm:t>
        <a:bodyPr/>
        <a:lstStyle/>
        <a:p>
          <a:endParaRPr lang="en-US"/>
        </a:p>
      </dgm:t>
    </dgm:pt>
    <dgm:pt modelId="{FB7C5FCD-C5B5-42FD-A73F-F04D2F9F2B78}" type="pres">
      <dgm:prSet presAssocID="{0AA782E6-316A-45C3-85EA-63585C0B4683}" presName="connectorText" presStyleLbl="sibTrans2D1" presStyleIdx="0" presStyleCnt="2"/>
      <dgm:spPr/>
      <dgm:t>
        <a:bodyPr/>
        <a:lstStyle/>
        <a:p>
          <a:endParaRPr lang="en-US"/>
        </a:p>
      </dgm:t>
    </dgm:pt>
    <dgm:pt modelId="{7625C719-9FFC-4833-B4B3-513F0E7A370E}" type="pres">
      <dgm:prSet presAssocID="{EDEB8ED8-E373-437A-BB8B-C96F1F5ADBB8}" presName="node" presStyleLbl="node1" presStyleIdx="1" presStyleCnt="3">
        <dgm:presLayoutVars>
          <dgm:bulletEnabled val="1"/>
        </dgm:presLayoutVars>
      </dgm:prSet>
      <dgm:spPr/>
      <dgm:t>
        <a:bodyPr/>
        <a:lstStyle/>
        <a:p>
          <a:endParaRPr lang="en-US"/>
        </a:p>
      </dgm:t>
    </dgm:pt>
    <dgm:pt modelId="{11AFE255-9C96-479D-B3BF-AAE77D0E4AE9}" type="pres">
      <dgm:prSet presAssocID="{9CD18489-B2ED-45AC-BC7F-6A59738F33E5}" presName="sibTrans" presStyleLbl="sibTrans2D1" presStyleIdx="1" presStyleCnt="2"/>
      <dgm:spPr/>
      <dgm:t>
        <a:bodyPr/>
        <a:lstStyle/>
        <a:p>
          <a:endParaRPr lang="en-US"/>
        </a:p>
      </dgm:t>
    </dgm:pt>
    <dgm:pt modelId="{4A7F6B3D-ECB3-4006-A6D9-90D8B364C415}" type="pres">
      <dgm:prSet presAssocID="{9CD18489-B2ED-45AC-BC7F-6A59738F33E5}" presName="connectorText" presStyleLbl="sibTrans2D1" presStyleIdx="1" presStyleCnt="2"/>
      <dgm:spPr/>
      <dgm:t>
        <a:bodyPr/>
        <a:lstStyle/>
        <a:p>
          <a:endParaRPr lang="en-US"/>
        </a:p>
      </dgm:t>
    </dgm:pt>
    <dgm:pt modelId="{25D70287-8864-45CC-91DD-9E78E21F91C6}" type="pres">
      <dgm:prSet presAssocID="{8BD4CE7D-D951-4ADF-A1C9-B94EA0F14F86}" presName="node" presStyleLbl="node1" presStyleIdx="2" presStyleCnt="3">
        <dgm:presLayoutVars>
          <dgm:bulletEnabled val="1"/>
        </dgm:presLayoutVars>
      </dgm:prSet>
      <dgm:spPr/>
      <dgm:t>
        <a:bodyPr/>
        <a:lstStyle/>
        <a:p>
          <a:endParaRPr lang="en-US"/>
        </a:p>
      </dgm:t>
    </dgm:pt>
  </dgm:ptLst>
  <dgm:cxnLst>
    <dgm:cxn modelId="{BDE4E2EC-8E03-41D0-BB3E-828CE623A5BD}" type="presOf" srcId="{EDEB8ED8-E373-437A-BB8B-C96F1F5ADBB8}" destId="{7625C719-9FFC-4833-B4B3-513F0E7A370E}" srcOrd="0" destOrd="0" presId="urn:microsoft.com/office/officeart/2005/8/layout/process1"/>
    <dgm:cxn modelId="{560AE361-01B2-4C56-B7EC-CC9EE7CFB858}" srcId="{A86DBEBA-1B6B-433E-910B-16515BF949B5}" destId="{8BD4CE7D-D951-4ADF-A1C9-B94EA0F14F86}" srcOrd="2" destOrd="0" parTransId="{FA623D74-6B1D-4552-BD26-43DEFD532DA5}" sibTransId="{BC1101A9-78A3-4FF1-84CB-54793BB0811B}"/>
    <dgm:cxn modelId="{7886E613-4B16-4083-8D98-EBB6CBCB92C8}" type="presOf" srcId="{8BD4CE7D-D951-4ADF-A1C9-B94EA0F14F86}" destId="{25D70287-8864-45CC-91DD-9E78E21F91C6}" srcOrd="0" destOrd="0" presId="urn:microsoft.com/office/officeart/2005/8/layout/process1"/>
    <dgm:cxn modelId="{0C85D041-4600-431F-B582-26BEE9393E77}" type="presOf" srcId="{9CD18489-B2ED-45AC-BC7F-6A59738F33E5}" destId="{11AFE255-9C96-479D-B3BF-AAE77D0E4AE9}" srcOrd="0" destOrd="0" presId="urn:microsoft.com/office/officeart/2005/8/layout/process1"/>
    <dgm:cxn modelId="{BF747C91-D518-4E9D-B49B-DAD61AFC49C4}" type="presOf" srcId="{0AA782E6-316A-45C3-85EA-63585C0B4683}" destId="{7AC33729-4AD0-484A-BE36-A10AB6046AAF}" srcOrd="0" destOrd="0" presId="urn:microsoft.com/office/officeart/2005/8/layout/process1"/>
    <dgm:cxn modelId="{1C4D8672-F338-45EE-879A-B356CF2BAAFE}" srcId="{A86DBEBA-1B6B-433E-910B-16515BF949B5}" destId="{EDEB8ED8-E373-437A-BB8B-C96F1F5ADBB8}" srcOrd="1" destOrd="0" parTransId="{B99654B5-59EA-4890-8D6F-CFBD71B33D59}" sibTransId="{9CD18489-B2ED-45AC-BC7F-6A59738F33E5}"/>
    <dgm:cxn modelId="{153A9B51-3E17-4833-A158-B7B22FCAD721}" type="presOf" srcId="{A86DBEBA-1B6B-433E-910B-16515BF949B5}" destId="{CB8DFD54-82C1-4FF7-9D20-3EDD06E9A92C}" srcOrd="0" destOrd="0" presId="urn:microsoft.com/office/officeart/2005/8/layout/process1"/>
    <dgm:cxn modelId="{A9DC6E7F-4F24-4551-BC59-485FDEF6AC9A}" type="presOf" srcId="{0AA782E6-316A-45C3-85EA-63585C0B4683}" destId="{FB7C5FCD-C5B5-42FD-A73F-F04D2F9F2B78}" srcOrd="1" destOrd="0" presId="urn:microsoft.com/office/officeart/2005/8/layout/process1"/>
    <dgm:cxn modelId="{01EFAFD0-8419-4C38-B8EF-A52917891FEF}" type="presOf" srcId="{9CD18489-B2ED-45AC-BC7F-6A59738F33E5}" destId="{4A7F6B3D-ECB3-4006-A6D9-90D8B364C415}" srcOrd="1" destOrd="0" presId="urn:microsoft.com/office/officeart/2005/8/layout/process1"/>
    <dgm:cxn modelId="{CCAC581D-C1CC-489B-B02B-DA5073974FF3}" type="presOf" srcId="{1CAEFCE6-89BB-4905-8E98-2D1BD65651CA}" destId="{2475099D-6EB9-42B3-8521-26543B861DAB}" srcOrd="0" destOrd="0" presId="urn:microsoft.com/office/officeart/2005/8/layout/process1"/>
    <dgm:cxn modelId="{82D92AF3-0A17-43FD-8D1F-CC1EFD4B2DD0}" srcId="{A86DBEBA-1B6B-433E-910B-16515BF949B5}" destId="{1CAEFCE6-89BB-4905-8E98-2D1BD65651CA}" srcOrd="0" destOrd="0" parTransId="{2667C4A9-0CC8-479A-A7C7-31B615900360}" sibTransId="{0AA782E6-316A-45C3-85EA-63585C0B4683}"/>
    <dgm:cxn modelId="{756A4543-9614-4CE0-BE1D-C6AB2210A30F}" type="presParOf" srcId="{CB8DFD54-82C1-4FF7-9D20-3EDD06E9A92C}" destId="{2475099D-6EB9-42B3-8521-26543B861DAB}" srcOrd="0" destOrd="0" presId="urn:microsoft.com/office/officeart/2005/8/layout/process1"/>
    <dgm:cxn modelId="{4EAE4D7D-C344-4052-8F48-36000F163A48}" type="presParOf" srcId="{CB8DFD54-82C1-4FF7-9D20-3EDD06E9A92C}" destId="{7AC33729-4AD0-484A-BE36-A10AB6046AAF}" srcOrd="1" destOrd="0" presId="urn:microsoft.com/office/officeart/2005/8/layout/process1"/>
    <dgm:cxn modelId="{2D43383C-772F-45BF-873B-C7F89D08C880}" type="presParOf" srcId="{7AC33729-4AD0-484A-BE36-A10AB6046AAF}" destId="{FB7C5FCD-C5B5-42FD-A73F-F04D2F9F2B78}" srcOrd="0" destOrd="0" presId="urn:microsoft.com/office/officeart/2005/8/layout/process1"/>
    <dgm:cxn modelId="{A35A3DD6-E5BE-43E0-B36C-4B1C49CD4893}" type="presParOf" srcId="{CB8DFD54-82C1-4FF7-9D20-3EDD06E9A92C}" destId="{7625C719-9FFC-4833-B4B3-513F0E7A370E}" srcOrd="2" destOrd="0" presId="urn:microsoft.com/office/officeart/2005/8/layout/process1"/>
    <dgm:cxn modelId="{A3DA126C-5F94-4608-A705-04E28406D115}" type="presParOf" srcId="{CB8DFD54-82C1-4FF7-9D20-3EDD06E9A92C}" destId="{11AFE255-9C96-479D-B3BF-AAE77D0E4AE9}" srcOrd="3" destOrd="0" presId="urn:microsoft.com/office/officeart/2005/8/layout/process1"/>
    <dgm:cxn modelId="{3E390E80-249D-47A1-9C02-AD64BAFF928C}" type="presParOf" srcId="{11AFE255-9C96-479D-B3BF-AAE77D0E4AE9}" destId="{4A7F6B3D-ECB3-4006-A6D9-90D8B364C415}" srcOrd="0" destOrd="0" presId="urn:microsoft.com/office/officeart/2005/8/layout/process1"/>
    <dgm:cxn modelId="{16C97F83-FCD0-4233-A3D4-866EEE5232C6}" type="presParOf" srcId="{CB8DFD54-82C1-4FF7-9D20-3EDD06E9A92C}" destId="{25D70287-8864-45CC-91DD-9E78E21F91C6}" srcOrd="4" destOrd="0" presId="urn:microsoft.com/office/officeart/2005/8/layout/process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2E98A65-C17B-406F-90D3-EF1466EF1C9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C5AF09B-D22C-4219-BA97-9288C21E5E58}">
      <dgm:prSet phldrT="[Text]" custT="1"/>
      <dgm:spPr/>
      <dgm:t>
        <a:bodyPr/>
        <a:lstStyle/>
        <a:p>
          <a:r>
            <a:rPr lang="en-US" sz="2000" dirty="0" smtClean="0"/>
            <a:t>para</a:t>
          </a:r>
          <a:endParaRPr lang="en-US" sz="2000" dirty="0"/>
        </a:p>
      </dgm:t>
    </dgm:pt>
    <dgm:pt modelId="{0D4731E1-6432-46CE-88D0-E3DEB568F83B}" type="parTrans" cxnId="{ABAE1D4F-90A3-461B-BAD1-2E25F1AEBE50}">
      <dgm:prSet/>
      <dgm:spPr/>
      <dgm:t>
        <a:bodyPr/>
        <a:lstStyle/>
        <a:p>
          <a:endParaRPr lang="en-US"/>
        </a:p>
      </dgm:t>
    </dgm:pt>
    <dgm:pt modelId="{83148983-854A-4094-B88F-C84782E01E85}" type="sibTrans" cxnId="{ABAE1D4F-90A3-461B-BAD1-2E25F1AEBE50}">
      <dgm:prSet/>
      <dgm:spPr/>
      <dgm:t>
        <a:bodyPr/>
        <a:lstStyle/>
        <a:p>
          <a:endParaRPr lang="en-US"/>
        </a:p>
      </dgm:t>
    </dgm:pt>
    <dgm:pt modelId="{C6CCEBCE-4CFE-476C-ADC6-1F1622E81A21}">
      <dgm:prSet phldrT="[Text]" custT="1"/>
      <dgm:spPr/>
      <dgm:t>
        <a:bodyPr/>
        <a:lstStyle/>
        <a:p>
          <a:r>
            <a:rPr lang="en-US" sz="2000" dirty="0" smtClean="0"/>
            <a:t>CRR, SLR</a:t>
          </a:r>
          <a:endParaRPr lang="en-US" sz="2000" dirty="0"/>
        </a:p>
      </dgm:t>
    </dgm:pt>
    <dgm:pt modelId="{11D89165-50AC-4D14-AF42-B9F608A9D498}" type="parTrans" cxnId="{D6FCB698-4E57-4489-AE98-AF67BCEBF63E}">
      <dgm:prSet/>
      <dgm:spPr/>
      <dgm:t>
        <a:bodyPr/>
        <a:lstStyle/>
        <a:p>
          <a:endParaRPr lang="en-US"/>
        </a:p>
      </dgm:t>
    </dgm:pt>
    <dgm:pt modelId="{B7394603-E364-471A-B7EC-0A4229F41C85}" type="sibTrans" cxnId="{D6FCB698-4E57-4489-AE98-AF67BCEBF63E}">
      <dgm:prSet/>
      <dgm:spPr/>
      <dgm:t>
        <a:bodyPr/>
        <a:lstStyle/>
        <a:p>
          <a:endParaRPr lang="en-US"/>
        </a:p>
      </dgm:t>
    </dgm:pt>
    <dgm:pt modelId="{130CC7BF-24A4-44E1-A5B6-D714CB2DA226}">
      <dgm:prSet phldrT="[Text]" custT="1"/>
      <dgm:spPr/>
      <dgm:t>
        <a:bodyPr/>
        <a:lstStyle/>
        <a:p>
          <a:r>
            <a:rPr lang="en-US" sz="2000" dirty="0" smtClean="0"/>
            <a:t>Deposit</a:t>
          </a:r>
          <a:endParaRPr lang="en-US" sz="2000" dirty="0"/>
        </a:p>
      </dgm:t>
    </dgm:pt>
    <dgm:pt modelId="{4264D132-46CF-492E-9EF3-FD29B502F5C2}" type="parTrans" cxnId="{749A0A85-C83C-40C8-8074-583D1706E436}">
      <dgm:prSet/>
      <dgm:spPr/>
      <dgm:t>
        <a:bodyPr/>
        <a:lstStyle/>
        <a:p>
          <a:endParaRPr lang="en-US"/>
        </a:p>
      </dgm:t>
    </dgm:pt>
    <dgm:pt modelId="{BD7C0B58-BE88-4ECA-9494-244FECCF5A24}" type="sibTrans" cxnId="{749A0A85-C83C-40C8-8074-583D1706E436}">
      <dgm:prSet/>
      <dgm:spPr/>
      <dgm:t>
        <a:bodyPr/>
        <a:lstStyle/>
        <a:p>
          <a:endParaRPr lang="en-US"/>
        </a:p>
      </dgm:t>
    </dgm:pt>
    <dgm:pt modelId="{93F36CC3-92D6-495B-BD64-9B48378EE45A}">
      <dgm:prSet phldrT="[Text]" custT="1"/>
      <dgm:spPr/>
      <dgm:t>
        <a:bodyPr/>
        <a:lstStyle/>
        <a:p>
          <a:r>
            <a:rPr lang="en-US" sz="2000" dirty="0" smtClean="0"/>
            <a:t>SBI </a:t>
          </a:r>
          <a:endParaRPr lang="en-US" sz="2000" dirty="0"/>
        </a:p>
      </dgm:t>
    </dgm:pt>
    <dgm:pt modelId="{FC1C97DB-F525-43F0-B5F0-BEC99BF3384F}" type="parTrans" cxnId="{4425801B-6BBB-41B8-BB7E-C5A42C2C86E8}">
      <dgm:prSet/>
      <dgm:spPr/>
      <dgm:t>
        <a:bodyPr/>
        <a:lstStyle/>
        <a:p>
          <a:endParaRPr lang="en-US"/>
        </a:p>
      </dgm:t>
    </dgm:pt>
    <dgm:pt modelId="{73A19EF3-C018-4D8D-A4B8-468AD08B2411}" type="sibTrans" cxnId="{4425801B-6BBB-41B8-BB7E-C5A42C2C86E8}">
      <dgm:prSet/>
      <dgm:spPr/>
      <dgm:t>
        <a:bodyPr/>
        <a:lstStyle/>
        <a:p>
          <a:endParaRPr lang="en-US"/>
        </a:p>
      </dgm:t>
    </dgm:pt>
    <dgm:pt modelId="{3FF27E14-F44F-430F-9BE5-C1B23DB8981F}">
      <dgm:prSet phldrT="[Text]" custT="1"/>
      <dgm:spPr/>
      <dgm:t>
        <a:bodyPr/>
        <a:lstStyle/>
        <a:p>
          <a:r>
            <a:rPr lang="en-US" sz="2000" dirty="0" smtClean="0"/>
            <a:t>yes</a:t>
          </a:r>
          <a:endParaRPr lang="en-US" sz="2000" dirty="0"/>
        </a:p>
      </dgm:t>
    </dgm:pt>
    <dgm:pt modelId="{F5EE442D-5307-4420-B2F9-5A220AD82824}" type="parTrans" cxnId="{8A871D16-EAEC-413E-92FB-8CEFCB37ECDF}">
      <dgm:prSet/>
      <dgm:spPr/>
      <dgm:t>
        <a:bodyPr/>
        <a:lstStyle/>
        <a:p>
          <a:endParaRPr lang="en-US"/>
        </a:p>
      </dgm:t>
    </dgm:pt>
    <dgm:pt modelId="{46105494-79D8-4431-A11A-FCBE8BA7CB94}" type="sibTrans" cxnId="{8A871D16-EAEC-413E-92FB-8CEFCB37ECDF}">
      <dgm:prSet/>
      <dgm:spPr/>
      <dgm:t>
        <a:bodyPr/>
        <a:lstStyle/>
        <a:p>
          <a:endParaRPr lang="en-US"/>
        </a:p>
      </dgm:t>
    </dgm:pt>
    <dgm:pt modelId="{5017F5B7-6A34-4296-BE3A-7B93CB613B4D}">
      <dgm:prSet phldrT="[Text]" custT="1"/>
      <dgm:spPr/>
      <dgm:t>
        <a:bodyPr/>
        <a:lstStyle/>
        <a:p>
          <a:r>
            <a:rPr lang="en-US" sz="2000" dirty="0" smtClean="0"/>
            <a:t>As much as client can give</a:t>
          </a:r>
          <a:endParaRPr lang="en-US" sz="2000" i="1" dirty="0"/>
        </a:p>
      </dgm:t>
    </dgm:pt>
    <dgm:pt modelId="{0D9E9F4C-B1D2-4203-A284-8D83CA072040}" type="parTrans" cxnId="{51E9D61C-32E3-433C-AEB0-7D91BBF9F86C}">
      <dgm:prSet/>
      <dgm:spPr/>
      <dgm:t>
        <a:bodyPr/>
        <a:lstStyle/>
        <a:p>
          <a:endParaRPr lang="en-US"/>
        </a:p>
      </dgm:t>
    </dgm:pt>
    <dgm:pt modelId="{7E83A9B6-3B6C-45A7-9118-AFB830E73B08}" type="sibTrans" cxnId="{51E9D61C-32E3-433C-AEB0-7D91BBF9F86C}">
      <dgm:prSet/>
      <dgm:spPr/>
      <dgm:t>
        <a:bodyPr/>
        <a:lstStyle/>
        <a:p>
          <a:endParaRPr lang="en-US"/>
        </a:p>
      </dgm:t>
    </dgm:pt>
    <dgm:pt modelId="{C01BC013-0D39-4703-9963-069CEE08F043}">
      <dgm:prSet phldrT="[Text]" custT="1"/>
      <dgm:spPr/>
      <dgm:t>
        <a:bodyPr/>
        <a:lstStyle/>
        <a:p>
          <a:r>
            <a:rPr lang="en-US" sz="4800" dirty="0" smtClean="0">
              <a:solidFill>
                <a:srgbClr val="FF0000"/>
              </a:solidFill>
            </a:rPr>
            <a:t>Airtel</a:t>
          </a:r>
          <a:endParaRPr lang="en-US" sz="4800" dirty="0">
            <a:solidFill>
              <a:srgbClr val="FF0000"/>
            </a:solidFill>
          </a:endParaRPr>
        </a:p>
      </dgm:t>
    </dgm:pt>
    <dgm:pt modelId="{70F1347D-BC5D-4590-93B2-9C51E5F517F2}" type="parTrans" cxnId="{BF527E04-2BC7-4BF4-B344-BD7BADD1055D}">
      <dgm:prSet/>
      <dgm:spPr/>
      <dgm:t>
        <a:bodyPr/>
        <a:lstStyle/>
        <a:p>
          <a:endParaRPr lang="en-US"/>
        </a:p>
      </dgm:t>
    </dgm:pt>
    <dgm:pt modelId="{2C67D87E-B549-4F87-9D13-BA5D1316701C}" type="sibTrans" cxnId="{BF527E04-2BC7-4BF4-B344-BD7BADD1055D}">
      <dgm:prSet/>
      <dgm:spPr/>
      <dgm:t>
        <a:bodyPr/>
        <a:lstStyle/>
        <a:p>
          <a:endParaRPr lang="en-US"/>
        </a:p>
      </dgm:t>
    </dgm:pt>
    <dgm:pt modelId="{71DC55BE-88AF-46D8-8011-40496D0B5FD0}">
      <dgm:prSet phldrT="[Text]" custT="1"/>
      <dgm:spPr/>
      <dgm:t>
        <a:bodyPr/>
        <a:lstStyle/>
        <a:p>
          <a:r>
            <a:rPr lang="en-US" sz="2000" dirty="0" smtClean="0"/>
            <a:t>IPPB</a:t>
          </a:r>
          <a:endParaRPr lang="en-US" sz="2000" dirty="0"/>
        </a:p>
      </dgm:t>
    </dgm:pt>
    <dgm:pt modelId="{5823DBA9-8D6B-4D92-BA18-16272696680C}" type="parTrans" cxnId="{8A6B3CB6-FC42-4CDA-952F-2ACC2A5924DA}">
      <dgm:prSet/>
      <dgm:spPr/>
      <dgm:t>
        <a:bodyPr/>
        <a:lstStyle/>
        <a:p>
          <a:endParaRPr lang="en-US"/>
        </a:p>
      </dgm:t>
    </dgm:pt>
    <dgm:pt modelId="{EA4A39AD-35F7-44E4-84AF-7792259E78E4}" type="sibTrans" cxnId="{8A6B3CB6-FC42-4CDA-952F-2ACC2A5924DA}">
      <dgm:prSet/>
      <dgm:spPr/>
      <dgm:t>
        <a:bodyPr/>
        <a:lstStyle/>
        <a:p>
          <a:endParaRPr lang="en-US"/>
        </a:p>
      </dgm:t>
    </dgm:pt>
    <dgm:pt modelId="{81FC6BB1-336A-4AA6-8197-A64FB84CF255}">
      <dgm:prSet phldrT="[Text]" custT="1"/>
      <dgm:spPr>
        <a:solidFill>
          <a:srgbClr val="00B050"/>
        </a:solidFill>
      </dgm:spPr>
      <dgm:t>
        <a:bodyPr/>
        <a:lstStyle/>
        <a:p>
          <a:r>
            <a:rPr lang="en-US" sz="2000" dirty="0" smtClean="0"/>
            <a:t>CRR Yes| SLR*</a:t>
          </a:r>
          <a:endParaRPr lang="en-US" sz="2000" dirty="0"/>
        </a:p>
      </dgm:t>
    </dgm:pt>
    <dgm:pt modelId="{6F0E42E9-1BF5-45C3-83E8-23128601CB41}" type="parTrans" cxnId="{F97A546A-2AC1-401B-B30B-D1B532D6EACC}">
      <dgm:prSet/>
      <dgm:spPr/>
      <dgm:t>
        <a:bodyPr/>
        <a:lstStyle/>
        <a:p>
          <a:endParaRPr lang="en-US"/>
        </a:p>
      </dgm:t>
    </dgm:pt>
    <dgm:pt modelId="{D6014838-2F9B-4A79-AEBF-1CB22865E98C}" type="sibTrans" cxnId="{F97A546A-2AC1-401B-B30B-D1B532D6EACC}">
      <dgm:prSet/>
      <dgm:spPr/>
      <dgm:t>
        <a:bodyPr/>
        <a:lstStyle/>
        <a:p>
          <a:endParaRPr lang="en-US"/>
        </a:p>
      </dgm:t>
    </dgm:pt>
    <dgm:pt modelId="{D37D7012-41CE-40E2-9DFE-A582B7263B4F}">
      <dgm:prSet phldrT="[Text]" custT="1"/>
      <dgm:spPr>
        <a:solidFill>
          <a:srgbClr val="00B050"/>
        </a:solidFill>
      </dgm:spPr>
      <dgm:t>
        <a:bodyPr/>
        <a:lstStyle/>
        <a:p>
          <a:r>
            <a:rPr lang="en-US" sz="2000" dirty="0" smtClean="0"/>
            <a:t>same</a:t>
          </a:r>
          <a:endParaRPr lang="en-US" sz="2000" dirty="0"/>
        </a:p>
      </dgm:t>
    </dgm:pt>
    <dgm:pt modelId="{B77222B9-E69B-4395-8A12-99DED83B6A7E}" type="parTrans" cxnId="{2AFB7BB0-B8AB-4DDC-A81F-D48D12366CCA}">
      <dgm:prSet/>
      <dgm:spPr/>
      <dgm:t>
        <a:bodyPr/>
        <a:lstStyle/>
        <a:p>
          <a:endParaRPr lang="en-US"/>
        </a:p>
      </dgm:t>
    </dgm:pt>
    <dgm:pt modelId="{BB64A002-8315-484B-B475-551529359D25}" type="sibTrans" cxnId="{2AFB7BB0-B8AB-4DDC-A81F-D48D12366CCA}">
      <dgm:prSet/>
      <dgm:spPr/>
      <dgm:t>
        <a:bodyPr/>
        <a:lstStyle/>
        <a:p>
          <a:endParaRPr lang="en-US"/>
        </a:p>
      </dgm:t>
    </dgm:pt>
    <dgm:pt modelId="{BE040E22-0D08-4392-9146-56540E390409}">
      <dgm:prSet phldrT="[Text]" custT="1"/>
      <dgm:spPr>
        <a:solidFill>
          <a:schemeClr val="accent2"/>
        </a:solidFill>
      </dgm:spPr>
      <dgm:t>
        <a:bodyPr/>
        <a:lstStyle/>
        <a:p>
          <a:r>
            <a:rPr lang="en-US" sz="2000" dirty="0" smtClean="0"/>
            <a:t>1 lakh</a:t>
          </a:r>
          <a:endParaRPr lang="en-US" sz="2000" dirty="0"/>
        </a:p>
      </dgm:t>
    </dgm:pt>
    <dgm:pt modelId="{4A8BFFD4-4B37-4A79-AEB9-12C53002144F}" type="parTrans" cxnId="{FF8D2669-D522-4AF7-AAD1-071B3B8B3DF8}">
      <dgm:prSet/>
      <dgm:spPr/>
      <dgm:t>
        <a:bodyPr/>
        <a:lstStyle/>
        <a:p>
          <a:endParaRPr lang="en-US"/>
        </a:p>
      </dgm:t>
    </dgm:pt>
    <dgm:pt modelId="{59DC59CF-EDC8-47C5-8069-CA4BAEFA4B57}" type="sibTrans" cxnId="{FF8D2669-D522-4AF7-AAD1-071B3B8B3DF8}">
      <dgm:prSet/>
      <dgm:spPr/>
      <dgm:t>
        <a:bodyPr/>
        <a:lstStyle/>
        <a:p>
          <a:endParaRPr lang="en-US"/>
        </a:p>
      </dgm:t>
    </dgm:pt>
    <dgm:pt modelId="{F766E336-6FCC-42D6-BDDB-DE1E12EAC9EC}">
      <dgm:prSet phldrT="[Text]" custT="1"/>
      <dgm:spPr>
        <a:solidFill>
          <a:schemeClr val="accent2"/>
        </a:solidFill>
      </dgm:spPr>
      <dgm:t>
        <a:bodyPr/>
        <a:lstStyle/>
        <a:p>
          <a:r>
            <a:rPr lang="en-US" sz="2000" dirty="0" smtClean="0"/>
            <a:t>1 lakh</a:t>
          </a:r>
          <a:endParaRPr lang="en-US" sz="2000" dirty="0"/>
        </a:p>
      </dgm:t>
    </dgm:pt>
    <dgm:pt modelId="{2C422014-2012-485F-8490-CCC98E8A87FC}" type="parTrans" cxnId="{27E06738-C234-4558-8B71-E8179A7BFF8F}">
      <dgm:prSet/>
      <dgm:spPr/>
      <dgm:t>
        <a:bodyPr/>
        <a:lstStyle/>
        <a:p>
          <a:endParaRPr lang="en-US"/>
        </a:p>
      </dgm:t>
    </dgm:pt>
    <dgm:pt modelId="{6CAE5BB2-2197-4694-9901-FD7E73FCB2BE}" type="sibTrans" cxnId="{27E06738-C234-4558-8B71-E8179A7BFF8F}">
      <dgm:prSet/>
      <dgm:spPr/>
      <dgm:t>
        <a:bodyPr/>
        <a:lstStyle/>
        <a:p>
          <a:endParaRPr lang="en-US"/>
        </a:p>
      </dgm:t>
    </dgm:pt>
    <dgm:pt modelId="{51E7C6F2-3FCD-49D4-9150-E328DA53F5E6}">
      <dgm:prSet phldrT="[Text]" custT="1"/>
      <dgm:spPr/>
      <dgm:t>
        <a:bodyPr/>
        <a:lstStyle/>
        <a:p>
          <a:r>
            <a:rPr lang="en-US" sz="2000" dirty="0" smtClean="0"/>
            <a:t>Interest</a:t>
          </a:r>
          <a:endParaRPr lang="en-US" sz="2000" dirty="0"/>
        </a:p>
      </dgm:t>
    </dgm:pt>
    <dgm:pt modelId="{C4760BFB-14CC-46E7-9877-0F82E49E4D20}" type="parTrans" cxnId="{3982E03F-EED7-4A1D-B5EB-00628757B099}">
      <dgm:prSet/>
      <dgm:spPr/>
      <dgm:t>
        <a:bodyPr/>
        <a:lstStyle/>
        <a:p>
          <a:endParaRPr lang="en-US"/>
        </a:p>
      </dgm:t>
    </dgm:pt>
    <dgm:pt modelId="{863E8511-62D3-4704-A744-E616FEB0C04C}" type="sibTrans" cxnId="{3982E03F-EED7-4A1D-B5EB-00628757B099}">
      <dgm:prSet/>
      <dgm:spPr/>
      <dgm:t>
        <a:bodyPr/>
        <a:lstStyle/>
        <a:p>
          <a:endParaRPr lang="en-US"/>
        </a:p>
      </dgm:t>
    </dgm:pt>
    <dgm:pt modelId="{FD8C580E-5687-4603-8867-B2CA9E65154A}">
      <dgm:prSet phldrT="[Text]" custT="1"/>
      <dgm:spPr/>
      <dgm:t>
        <a:bodyPr/>
        <a:lstStyle/>
        <a:p>
          <a:r>
            <a:rPr lang="en-US" sz="2000" dirty="0" smtClean="0"/>
            <a:t>Loan</a:t>
          </a:r>
          <a:endParaRPr lang="en-US" sz="2000" dirty="0"/>
        </a:p>
      </dgm:t>
    </dgm:pt>
    <dgm:pt modelId="{11873ACD-0307-4CE9-B7E6-0DDE1380F089}" type="parTrans" cxnId="{761A7EC0-8BD3-4F09-B308-9C99A5DDC543}">
      <dgm:prSet/>
      <dgm:spPr/>
      <dgm:t>
        <a:bodyPr/>
        <a:lstStyle/>
        <a:p>
          <a:endParaRPr lang="en-US"/>
        </a:p>
      </dgm:t>
    </dgm:pt>
    <dgm:pt modelId="{39FA6A28-2D4A-4AB4-BD7C-C1F6B59B96C3}" type="sibTrans" cxnId="{761A7EC0-8BD3-4F09-B308-9C99A5DDC543}">
      <dgm:prSet/>
      <dgm:spPr/>
      <dgm:t>
        <a:bodyPr/>
        <a:lstStyle/>
        <a:p>
          <a:endParaRPr lang="en-US"/>
        </a:p>
      </dgm:t>
    </dgm:pt>
    <dgm:pt modelId="{96718D1B-E281-4007-9D4A-89EB75F29F04}">
      <dgm:prSet phldrT="[Text]" custT="1"/>
      <dgm:spPr/>
      <dgm:t>
        <a:bodyPr/>
        <a:lstStyle/>
        <a:p>
          <a:r>
            <a:rPr lang="en-US" sz="2000" dirty="0" smtClean="0"/>
            <a:t>~4% Savings</a:t>
          </a:r>
          <a:br>
            <a:rPr lang="en-US" sz="2000" dirty="0" smtClean="0"/>
          </a:br>
          <a:r>
            <a:rPr lang="en-US" sz="2000" dirty="0" smtClean="0"/>
            <a:t>~7% on FD</a:t>
          </a:r>
          <a:endParaRPr lang="en-US" sz="2000" dirty="0"/>
        </a:p>
      </dgm:t>
    </dgm:pt>
    <dgm:pt modelId="{6176EC81-A4B6-4854-AF05-0308AF194470}" type="parTrans" cxnId="{7A98C209-004E-4942-87A7-A44842BF5317}">
      <dgm:prSet/>
      <dgm:spPr/>
      <dgm:t>
        <a:bodyPr/>
        <a:lstStyle/>
        <a:p>
          <a:endParaRPr lang="en-US"/>
        </a:p>
      </dgm:t>
    </dgm:pt>
    <dgm:pt modelId="{D919EF10-0D45-495E-A108-D9043CD1B912}" type="sibTrans" cxnId="{7A98C209-004E-4942-87A7-A44842BF5317}">
      <dgm:prSet/>
      <dgm:spPr/>
      <dgm:t>
        <a:bodyPr/>
        <a:lstStyle/>
        <a:p>
          <a:endParaRPr lang="en-US"/>
        </a:p>
      </dgm:t>
    </dgm:pt>
    <dgm:pt modelId="{3CE255A5-2E5C-4CAA-81FC-F485DD599836}">
      <dgm:prSet phldrT="[Text]" custT="1"/>
      <dgm:spPr/>
      <dgm:t>
        <a:bodyPr/>
        <a:lstStyle/>
        <a:p>
          <a:r>
            <a:rPr lang="en-US" sz="2000" dirty="0" smtClean="0"/>
            <a:t>Anyone, PSL</a:t>
          </a:r>
          <a:endParaRPr lang="en-US" sz="2000" dirty="0"/>
        </a:p>
      </dgm:t>
    </dgm:pt>
    <dgm:pt modelId="{A93448A2-EE94-4B3C-88AA-88E4F1A290CB}" type="parTrans" cxnId="{127F690C-7907-427E-A784-CF2C8BBF8805}">
      <dgm:prSet/>
      <dgm:spPr/>
      <dgm:t>
        <a:bodyPr/>
        <a:lstStyle/>
        <a:p>
          <a:endParaRPr lang="en-US"/>
        </a:p>
      </dgm:t>
    </dgm:pt>
    <dgm:pt modelId="{F331D1B3-3C25-47B5-8B08-D73C18C17552}" type="sibTrans" cxnId="{127F690C-7907-427E-A784-CF2C8BBF8805}">
      <dgm:prSet/>
      <dgm:spPr/>
      <dgm:t>
        <a:bodyPr/>
        <a:lstStyle/>
        <a:p>
          <a:endParaRPr lang="en-US"/>
        </a:p>
      </dgm:t>
    </dgm:pt>
    <dgm:pt modelId="{2050C19A-4091-4849-B5C0-14616BDC797D}">
      <dgm:prSet phldrT="[Text]" custT="1"/>
      <dgm:spPr/>
      <dgm:t>
        <a:bodyPr/>
        <a:lstStyle/>
        <a:p>
          <a:r>
            <a:rPr lang="en-US" sz="2000" dirty="0" smtClean="0"/>
            <a:t>~7.25%**</a:t>
          </a:r>
          <a:endParaRPr lang="en-US" sz="2000" dirty="0"/>
        </a:p>
      </dgm:t>
    </dgm:pt>
    <dgm:pt modelId="{5D015EB2-8493-4B34-9278-6364F2EDC308}" type="parTrans" cxnId="{E90C4C66-1232-404E-B389-CB5A4D0AED18}">
      <dgm:prSet/>
      <dgm:spPr/>
      <dgm:t>
        <a:bodyPr/>
        <a:lstStyle/>
        <a:p>
          <a:endParaRPr lang="en-US"/>
        </a:p>
      </dgm:t>
    </dgm:pt>
    <dgm:pt modelId="{52A98280-E132-4805-84BF-8A01E140F373}" type="sibTrans" cxnId="{E90C4C66-1232-404E-B389-CB5A4D0AED18}">
      <dgm:prSet/>
      <dgm:spPr/>
      <dgm:t>
        <a:bodyPr/>
        <a:lstStyle/>
        <a:p>
          <a:endParaRPr lang="en-US"/>
        </a:p>
      </dgm:t>
    </dgm:pt>
    <dgm:pt modelId="{0C3ABA48-5B7A-4E3D-A409-78D37091C5AF}">
      <dgm:prSet phldrT="[Text]" custT="1"/>
      <dgm:spPr/>
      <dgm:t>
        <a:bodyPr/>
        <a:lstStyle/>
        <a:p>
          <a:r>
            <a:rPr lang="en-US" sz="2000" dirty="0" smtClean="0"/>
            <a:t>4.5% to 5.5%* balance</a:t>
          </a:r>
          <a:endParaRPr lang="en-US" sz="2000" dirty="0"/>
        </a:p>
      </dgm:t>
    </dgm:pt>
    <dgm:pt modelId="{C05728B7-032C-483D-9645-8616FC6906EA}" type="parTrans" cxnId="{E44E46C7-45ED-4D2F-84A0-4D612AE16641}">
      <dgm:prSet/>
      <dgm:spPr/>
      <dgm:t>
        <a:bodyPr/>
        <a:lstStyle/>
        <a:p>
          <a:endParaRPr lang="en-US"/>
        </a:p>
      </dgm:t>
    </dgm:pt>
    <dgm:pt modelId="{EC2ECCB8-2E01-46D9-B810-57067666A951}" type="sibTrans" cxnId="{E44E46C7-45ED-4D2F-84A0-4D612AE16641}">
      <dgm:prSet/>
      <dgm:spPr/>
      <dgm:t>
        <a:bodyPr/>
        <a:lstStyle/>
        <a:p>
          <a:endParaRPr lang="en-US"/>
        </a:p>
      </dgm:t>
    </dgm:pt>
    <dgm:pt modelId="{CA9BD055-CFC4-4ED0-8630-1FA59A420280}">
      <dgm:prSet phldrT="[Text]" custT="1"/>
      <dgm:spPr>
        <a:solidFill>
          <a:schemeClr val="accent2"/>
        </a:solidFill>
      </dgm:spPr>
      <dgm:t>
        <a:bodyPr/>
        <a:lstStyle/>
        <a:p>
          <a:r>
            <a:rPr lang="en-US" sz="2000" dirty="0" smtClean="0"/>
            <a:t>Can’t </a:t>
          </a:r>
          <a:endParaRPr lang="en-US" sz="2000" dirty="0"/>
        </a:p>
      </dgm:t>
    </dgm:pt>
    <dgm:pt modelId="{D11AA34D-F836-4261-9FF2-EFC859530326}" type="parTrans" cxnId="{ED1FB2EC-AF55-4271-93A5-EAD1E2D9B131}">
      <dgm:prSet/>
      <dgm:spPr/>
      <dgm:t>
        <a:bodyPr/>
        <a:lstStyle/>
        <a:p>
          <a:endParaRPr lang="en-US"/>
        </a:p>
      </dgm:t>
    </dgm:pt>
    <dgm:pt modelId="{DFE84336-C3C3-41AC-9F07-D24DC057310B}" type="sibTrans" cxnId="{ED1FB2EC-AF55-4271-93A5-EAD1E2D9B131}">
      <dgm:prSet/>
      <dgm:spPr/>
      <dgm:t>
        <a:bodyPr/>
        <a:lstStyle/>
        <a:p>
          <a:endParaRPr lang="en-US"/>
        </a:p>
      </dgm:t>
    </dgm:pt>
    <dgm:pt modelId="{56BFA226-FD8D-404D-A46E-C7EB8BDAEAC9}">
      <dgm:prSet phldrT="[Text]" custT="1"/>
      <dgm:spPr>
        <a:solidFill>
          <a:schemeClr val="accent2"/>
        </a:solidFill>
      </dgm:spPr>
      <dgm:t>
        <a:bodyPr/>
        <a:lstStyle/>
        <a:p>
          <a:r>
            <a:rPr lang="en-US" sz="2000" dirty="0" smtClean="0"/>
            <a:t>Can’t </a:t>
          </a:r>
          <a:endParaRPr lang="en-US" sz="2000" dirty="0"/>
        </a:p>
      </dgm:t>
    </dgm:pt>
    <dgm:pt modelId="{E640485C-1FDD-4928-8EE1-4AB8F8AE5382}" type="parTrans" cxnId="{AA1495A4-B3F7-4C5B-AF01-669DBF8462E6}">
      <dgm:prSet/>
      <dgm:spPr/>
      <dgm:t>
        <a:bodyPr/>
        <a:lstStyle/>
        <a:p>
          <a:endParaRPr lang="en-US"/>
        </a:p>
      </dgm:t>
    </dgm:pt>
    <dgm:pt modelId="{CBFA94F0-0540-4A68-AF98-1AD011D33024}" type="sibTrans" cxnId="{AA1495A4-B3F7-4C5B-AF01-669DBF8462E6}">
      <dgm:prSet/>
      <dgm:spPr/>
      <dgm:t>
        <a:bodyPr/>
        <a:lstStyle/>
        <a:p>
          <a:endParaRPr lang="en-US"/>
        </a:p>
      </dgm:t>
    </dgm:pt>
    <dgm:pt modelId="{29BBF43C-20AA-4419-B18E-45735839A313}" type="pres">
      <dgm:prSet presAssocID="{02E98A65-C17B-406F-90D3-EF1466EF1C96}" presName="theList" presStyleCnt="0">
        <dgm:presLayoutVars>
          <dgm:dir/>
          <dgm:animLvl val="lvl"/>
          <dgm:resizeHandles val="exact"/>
        </dgm:presLayoutVars>
      </dgm:prSet>
      <dgm:spPr/>
      <dgm:t>
        <a:bodyPr/>
        <a:lstStyle/>
        <a:p>
          <a:endParaRPr lang="en-US"/>
        </a:p>
      </dgm:t>
    </dgm:pt>
    <dgm:pt modelId="{05E2B763-D288-4D8F-923C-BDFBC45C8069}" type="pres">
      <dgm:prSet presAssocID="{7C5AF09B-D22C-4219-BA97-9288C21E5E58}" presName="compNode" presStyleCnt="0"/>
      <dgm:spPr/>
    </dgm:pt>
    <dgm:pt modelId="{90AC1A0B-9460-4FF6-A9F0-8AB9604FF3E3}" type="pres">
      <dgm:prSet presAssocID="{7C5AF09B-D22C-4219-BA97-9288C21E5E58}" presName="aNode" presStyleLbl="bgShp" presStyleIdx="0" presStyleCnt="4" custScaleX="2000000"/>
      <dgm:spPr/>
      <dgm:t>
        <a:bodyPr/>
        <a:lstStyle/>
        <a:p>
          <a:endParaRPr lang="en-US"/>
        </a:p>
      </dgm:t>
    </dgm:pt>
    <dgm:pt modelId="{264BE40B-FD7E-4880-8C4B-4DA35545EC02}" type="pres">
      <dgm:prSet presAssocID="{7C5AF09B-D22C-4219-BA97-9288C21E5E58}" presName="textNode" presStyleLbl="bgShp" presStyleIdx="0" presStyleCnt="4"/>
      <dgm:spPr/>
      <dgm:t>
        <a:bodyPr/>
        <a:lstStyle/>
        <a:p>
          <a:endParaRPr lang="en-US"/>
        </a:p>
      </dgm:t>
    </dgm:pt>
    <dgm:pt modelId="{14D6D65E-12C8-4A02-BDD2-6903FC432193}" type="pres">
      <dgm:prSet presAssocID="{7C5AF09B-D22C-4219-BA97-9288C21E5E58}" presName="compChildNode" presStyleCnt="0"/>
      <dgm:spPr/>
    </dgm:pt>
    <dgm:pt modelId="{21CC3DD7-00EA-47CB-B1F1-2CB3DB63C985}" type="pres">
      <dgm:prSet presAssocID="{7C5AF09B-D22C-4219-BA97-9288C21E5E58}" presName="theInnerList" presStyleCnt="0"/>
      <dgm:spPr/>
    </dgm:pt>
    <dgm:pt modelId="{9098805C-392B-4DDB-80BC-07B7F285847A}" type="pres">
      <dgm:prSet presAssocID="{C6CCEBCE-4CFE-476C-ADC6-1F1622E81A21}" presName="childNode" presStyleLbl="node1" presStyleIdx="0" presStyleCnt="16" custScaleX="2000000">
        <dgm:presLayoutVars>
          <dgm:bulletEnabled val="1"/>
        </dgm:presLayoutVars>
      </dgm:prSet>
      <dgm:spPr/>
      <dgm:t>
        <a:bodyPr/>
        <a:lstStyle/>
        <a:p>
          <a:endParaRPr lang="en-US"/>
        </a:p>
      </dgm:t>
    </dgm:pt>
    <dgm:pt modelId="{6AA270B2-56D4-44D3-BA71-39B9E1CC4302}" type="pres">
      <dgm:prSet presAssocID="{C6CCEBCE-4CFE-476C-ADC6-1F1622E81A21}" presName="aSpace2" presStyleCnt="0"/>
      <dgm:spPr/>
    </dgm:pt>
    <dgm:pt modelId="{B7882461-2D79-4AD1-9ED1-DFCEBE994AE5}" type="pres">
      <dgm:prSet presAssocID="{130CC7BF-24A4-44E1-A5B6-D714CB2DA226}" presName="childNode" presStyleLbl="node1" presStyleIdx="1" presStyleCnt="16" custScaleX="2000000">
        <dgm:presLayoutVars>
          <dgm:bulletEnabled val="1"/>
        </dgm:presLayoutVars>
      </dgm:prSet>
      <dgm:spPr/>
      <dgm:t>
        <a:bodyPr/>
        <a:lstStyle/>
        <a:p>
          <a:endParaRPr lang="en-US"/>
        </a:p>
      </dgm:t>
    </dgm:pt>
    <dgm:pt modelId="{047AE684-6F11-4D5B-8B5D-2CB06E0EBBAD}" type="pres">
      <dgm:prSet presAssocID="{130CC7BF-24A4-44E1-A5B6-D714CB2DA226}" presName="aSpace2" presStyleCnt="0"/>
      <dgm:spPr/>
    </dgm:pt>
    <dgm:pt modelId="{EBC4A52D-A641-49B0-9593-69E942573F5A}" type="pres">
      <dgm:prSet presAssocID="{51E7C6F2-3FCD-49D4-9150-E328DA53F5E6}" presName="childNode" presStyleLbl="node1" presStyleIdx="2" presStyleCnt="16" custScaleX="2000000">
        <dgm:presLayoutVars>
          <dgm:bulletEnabled val="1"/>
        </dgm:presLayoutVars>
      </dgm:prSet>
      <dgm:spPr/>
      <dgm:t>
        <a:bodyPr/>
        <a:lstStyle/>
        <a:p>
          <a:endParaRPr lang="en-US"/>
        </a:p>
      </dgm:t>
    </dgm:pt>
    <dgm:pt modelId="{C93CC3D8-91FE-43E5-B373-A66070309E18}" type="pres">
      <dgm:prSet presAssocID="{51E7C6F2-3FCD-49D4-9150-E328DA53F5E6}" presName="aSpace2" presStyleCnt="0"/>
      <dgm:spPr/>
    </dgm:pt>
    <dgm:pt modelId="{476DB961-CA2B-46CC-8CDA-A2F0B234A92D}" type="pres">
      <dgm:prSet presAssocID="{FD8C580E-5687-4603-8867-B2CA9E65154A}" presName="childNode" presStyleLbl="node1" presStyleIdx="3" presStyleCnt="16" custScaleX="2000000">
        <dgm:presLayoutVars>
          <dgm:bulletEnabled val="1"/>
        </dgm:presLayoutVars>
      </dgm:prSet>
      <dgm:spPr/>
      <dgm:t>
        <a:bodyPr/>
        <a:lstStyle/>
        <a:p>
          <a:endParaRPr lang="en-US"/>
        </a:p>
      </dgm:t>
    </dgm:pt>
    <dgm:pt modelId="{4B20B879-9DE5-4C9B-A670-3D4DEB5F923E}" type="pres">
      <dgm:prSet presAssocID="{7C5AF09B-D22C-4219-BA97-9288C21E5E58}" presName="aSpace" presStyleCnt="0"/>
      <dgm:spPr/>
    </dgm:pt>
    <dgm:pt modelId="{BC080A17-F2E2-4568-B1C6-A1F231A56A3B}" type="pres">
      <dgm:prSet presAssocID="{93F36CC3-92D6-495B-BD64-9B48378EE45A}" presName="compNode" presStyleCnt="0"/>
      <dgm:spPr/>
    </dgm:pt>
    <dgm:pt modelId="{1DC3969A-1F07-4D35-A751-D4D8667C2649}" type="pres">
      <dgm:prSet presAssocID="{93F36CC3-92D6-495B-BD64-9B48378EE45A}" presName="aNode" presStyleLbl="bgShp" presStyleIdx="1" presStyleCnt="4" custScaleX="2000000"/>
      <dgm:spPr/>
      <dgm:t>
        <a:bodyPr/>
        <a:lstStyle/>
        <a:p>
          <a:endParaRPr lang="en-US"/>
        </a:p>
      </dgm:t>
    </dgm:pt>
    <dgm:pt modelId="{81F29E48-BF62-4EF2-BDC2-6EE2560B1B99}" type="pres">
      <dgm:prSet presAssocID="{93F36CC3-92D6-495B-BD64-9B48378EE45A}" presName="textNode" presStyleLbl="bgShp" presStyleIdx="1" presStyleCnt="4"/>
      <dgm:spPr/>
      <dgm:t>
        <a:bodyPr/>
        <a:lstStyle/>
        <a:p>
          <a:endParaRPr lang="en-US"/>
        </a:p>
      </dgm:t>
    </dgm:pt>
    <dgm:pt modelId="{1E29EC89-FCDF-4574-927C-57B60F7C7130}" type="pres">
      <dgm:prSet presAssocID="{93F36CC3-92D6-495B-BD64-9B48378EE45A}" presName="compChildNode" presStyleCnt="0"/>
      <dgm:spPr/>
    </dgm:pt>
    <dgm:pt modelId="{F24EB22F-ECA2-44EB-BEA8-7DC457396CE7}" type="pres">
      <dgm:prSet presAssocID="{93F36CC3-92D6-495B-BD64-9B48378EE45A}" presName="theInnerList" presStyleCnt="0"/>
      <dgm:spPr/>
    </dgm:pt>
    <dgm:pt modelId="{01BAC573-AAC8-42E2-A8E6-F867E6E3B01F}" type="pres">
      <dgm:prSet presAssocID="{3FF27E14-F44F-430F-9BE5-C1B23DB8981F}" presName="childNode" presStyleLbl="node1" presStyleIdx="4" presStyleCnt="16" custScaleX="2000000">
        <dgm:presLayoutVars>
          <dgm:bulletEnabled val="1"/>
        </dgm:presLayoutVars>
      </dgm:prSet>
      <dgm:spPr/>
      <dgm:t>
        <a:bodyPr/>
        <a:lstStyle/>
        <a:p>
          <a:endParaRPr lang="en-US"/>
        </a:p>
      </dgm:t>
    </dgm:pt>
    <dgm:pt modelId="{5E6908B5-535B-4CE1-A9EC-A46837B143E8}" type="pres">
      <dgm:prSet presAssocID="{3FF27E14-F44F-430F-9BE5-C1B23DB8981F}" presName="aSpace2" presStyleCnt="0"/>
      <dgm:spPr/>
    </dgm:pt>
    <dgm:pt modelId="{8C3994D1-2418-4820-93E1-DC10C30FDEB2}" type="pres">
      <dgm:prSet presAssocID="{5017F5B7-6A34-4296-BE3A-7B93CB613B4D}" presName="childNode" presStyleLbl="node1" presStyleIdx="5" presStyleCnt="16" custScaleX="2000000">
        <dgm:presLayoutVars>
          <dgm:bulletEnabled val="1"/>
        </dgm:presLayoutVars>
      </dgm:prSet>
      <dgm:spPr/>
      <dgm:t>
        <a:bodyPr/>
        <a:lstStyle/>
        <a:p>
          <a:endParaRPr lang="en-US"/>
        </a:p>
      </dgm:t>
    </dgm:pt>
    <dgm:pt modelId="{1E0BF921-862C-4A8B-88E6-03D2957A6DF6}" type="pres">
      <dgm:prSet presAssocID="{5017F5B7-6A34-4296-BE3A-7B93CB613B4D}" presName="aSpace2" presStyleCnt="0"/>
      <dgm:spPr/>
    </dgm:pt>
    <dgm:pt modelId="{C19DCB04-488A-4F1D-A671-B459FBBCD928}" type="pres">
      <dgm:prSet presAssocID="{96718D1B-E281-4007-9D4A-89EB75F29F04}" presName="childNode" presStyleLbl="node1" presStyleIdx="6" presStyleCnt="16" custScaleX="2000000">
        <dgm:presLayoutVars>
          <dgm:bulletEnabled val="1"/>
        </dgm:presLayoutVars>
      </dgm:prSet>
      <dgm:spPr/>
      <dgm:t>
        <a:bodyPr/>
        <a:lstStyle/>
        <a:p>
          <a:endParaRPr lang="en-US"/>
        </a:p>
      </dgm:t>
    </dgm:pt>
    <dgm:pt modelId="{E9A41FC9-7A85-4763-ADD7-21AED5E4BDFE}" type="pres">
      <dgm:prSet presAssocID="{96718D1B-E281-4007-9D4A-89EB75F29F04}" presName="aSpace2" presStyleCnt="0"/>
      <dgm:spPr/>
    </dgm:pt>
    <dgm:pt modelId="{D0799BB6-1D5B-4B42-95DB-0EE16F3DA1EC}" type="pres">
      <dgm:prSet presAssocID="{3CE255A5-2E5C-4CAA-81FC-F485DD599836}" presName="childNode" presStyleLbl="node1" presStyleIdx="7" presStyleCnt="16" custScaleX="2000000">
        <dgm:presLayoutVars>
          <dgm:bulletEnabled val="1"/>
        </dgm:presLayoutVars>
      </dgm:prSet>
      <dgm:spPr/>
      <dgm:t>
        <a:bodyPr/>
        <a:lstStyle/>
        <a:p>
          <a:endParaRPr lang="en-US"/>
        </a:p>
      </dgm:t>
    </dgm:pt>
    <dgm:pt modelId="{2C6C3B06-498F-448D-9014-3BFCCD966C24}" type="pres">
      <dgm:prSet presAssocID="{93F36CC3-92D6-495B-BD64-9B48378EE45A}" presName="aSpace" presStyleCnt="0"/>
      <dgm:spPr/>
    </dgm:pt>
    <dgm:pt modelId="{63392A93-8B44-46E3-BB65-01C39242C9E6}" type="pres">
      <dgm:prSet presAssocID="{71DC55BE-88AF-46D8-8011-40496D0B5FD0}" presName="compNode" presStyleCnt="0"/>
      <dgm:spPr/>
    </dgm:pt>
    <dgm:pt modelId="{33AFFB71-DDDC-4672-9E1E-1677CE34BC54}" type="pres">
      <dgm:prSet presAssocID="{71DC55BE-88AF-46D8-8011-40496D0B5FD0}" presName="aNode" presStyleLbl="bgShp" presStyleIdx="2" presStyleCnt="4" custScaleX="2000000"/>
      <dgm:spPr/>
      <dgm:t>
        <a:bodyPr/>
        <a:lstStyle/>
        <a:p>
          <a:endParaRPr lang="en-US"/>
        </a:p>
      </dgm:t>
    </dgm:pt>
    <dgm:pt modelId="{A8970B7C-C37F-4EBB-87ED-6B807FF6A45A}" type="pres">
      <dgm:prSet presAssocID="{71DC55BE-88AF-46D8-8011-40496D0B5FD0}" presName="textNode" presStyleLbl="bgShp" presStyleIdx="2" presStyleCnt="4"/>
      <dgm:spPr/>
      <dgm:t>
        <a:bodyPr/>
        <a:lstStyle/>
        <a:p>
          <a:endParaRPr lang="en-US"/>
        </a:p>
      </dgm:t>
    </dgm:pt>
    <dgm:pt modelId="{DF53436C-3D92-4804-B7E4-B664C67E1786}" type="pres">
      <dgm:prSet presAssocID="{71DC55BE-88AF-46D8-8011-40496D0B5FD0}" presName="compChildNode" presStyleCnt="0"/>
      <dgm:spPr/>
    </dgm:pt>
    <dgm:pt modelId="{F770C94A-84A5-44CB-8B22-2E63EF67DEC2}" type="pres">
      <dgm:prSet presAssocID="{71DC55BE-88AF-46D8-8011-40496D0B5FD0}" presName="theInnerList" presStyleCnt="0"/>
      <dgm:spPr/>
    </dgm:pt>
    <dgm:pt modelId="{D70CDC26-D6F5-4C53-8C1A-71CC0D180089}" type="pres">
      <dgm:prSet presAssocID="{81FC6BB1-336A-4AA6-8197-A64FB84CF255}" presName="childNode" presStyleLbl="node1" presStyleIdx="8" presStyleCnt="16" custScaleX="2000000">
        <dgm:presLayoutVars>
          <dgm:bulletEnabled val="1"/>
        </dgm:presLayoutVars>
      </dgm:prSet>
      <dgm:spPr/>
      <dgm:t>
        <a:bodyPr/>
        <a:lstStyle/>
        <a:p>
          <a:endParaRPr lang="en-US"/>
        </a:p>
      </dgm:t>
    </dgm:pt>
    <dgm:pt modelId="{EDBA96CF-DEF3-4094-BA35-8479EBAE5EDB}" type="pres">
      <dgm:prSet presAssocID="{81FC6BB1-336A-4AA6-8197-A64FB84CF255}" presName="aSpace2" presStyleCnt="0"/>
      <dgm:spPr/>
    </dgm:pt>
    <dgm:pt modelId="{2AD087BB-D606-47D2-BFD4-DCC5D70C3EF4}" type="pres">
      <dgm:prSet presAssocID="{F766E336-6FCC-42D6-BDDB-DE1E12EAC9EC}" presName="childNode" presStyleLbl="node1" presStyleIdx="9" presStyleCnt="16" custScaleX="2000000">
        <dgm:presLayoutVars>
          <dgm:bulletEnabled val="1"/>
        </dgm:presLayoutVars>
      </dgm:prSet>
      <dgm:spPr/>
      <dgm:t>
        <a:bodyPr/>
        <a:lstStyle/>
        <a:p>
          <a:endParaRPr lang="en-US"/>
        </a:p>
      </dgm:t>
    </dgm:pt>
    <dgm:pt modelId="{2325794D-633B-455B-A9BE-48BC3468F7D0}" type="pres">
      <dgm:prSet presAssocID="{F766E336-6FCC-42D6-BDDB-DE1E12EAC9EC}" presName="aSpace2" presStyleCnt="0"/>
      <dgm:spPr/>
    </dgm:pt>
    <dgm:pt modelId="{4C1FCE6E-1B49-4D02-ADDE-8AE121C02B9F}" type="pres">
      <dgm:prSet presAssocID="{0C3ABA48-5B7A-4E3D-A409-78D37091C5AF}" presName="childNode" presStyleLbl="node1" presStyleIdx="10" presStyleCnt="16" custScaleX="2000000">
        <dgm:presLayoutVars>
          <dgm:bulletEnabled val="1"/>
        </dgm:presLayoutVars>
      </dgm:prSet>
      <dgm:spPr/>
      <dgm:t>
        <a:bodyPr/>
        <a:lstStyle/>
        <a:p>
          <a:endParaRPr lang="en-US"/>
        </a:p>
      </dgm:t>
    </dgm:pt>
    <dgm:pt modelId="{86C2EA86-57FF-46C2-8BCC-8017A1349666}" type="pres">
      <dgm:prSet presAssocID="{0C3ABA48-5B7A-4E3D-A409-78D37091C5AF}" presName="aSpace2" presStyleCnt="0"/>
      <dgm:spPr/>
    </dgm:pt>
    <dgm:pt modelId="{D677D139-B43C-4AF8-BF26-B01F9E522B55}" type="pres">
      <dgm:prSet presAssocID="{CA9BD055-CFC4-4ED0-8630-1FA59A420280}" presName="childNode" presStyleLbl="node1" presStyleIdx="11" presStyleCnt="16" custScaleX="2000000">
        <dgm:presLayoutVars>
          <dgm:bulletEnabled val="1"/>
        </dgm:presLayoutVars>
      </dgm:prSet>
      <dgm:spPr/>
      <dgm:t>
        <a:bodyPr/>
        <a:lstStyle/>
        <a:p>
          <a:endParaRPr lang="en-US"/>
        </a:p>
      </dgm:t>
    </dgm:pt>
    <dgm:pt modelId="{904B22AD-1D07-4B64-9EB3-5C0D08AF24D6}" type="pres">
      <dgm:prSet presAssocID="{71DC55BE-88AF-46D8-8011-40496D0B5FD0}" presName="aSpace" presStyleCnt="0"/>
      <dgm:spPr/>
    </dgm:pt>
    <dgm:pt modelId="{9AD8102E-3D88-493C-A7E1-303F6098C6DF}" type="pres">
      <dgm:prSet presAssocID="{C01BC013-0D39-4703-9963-069CEE08F043}" presName="compNode" presStyleCnt="0"/>
      <dgm:spPr/>
    </dgm:pt>
    <dgm:pt modelId="{906A1C84-E08C-4894-90C6-13160648ACC8}" type="pres">
      <dgm:prSet presAssocID="{C01BC013-0D39-4703-9963-069CEE08F043}" presName="aNode" presStyleLbl="bgShp" presStyleIdx="3" presStyleCnt="4" custScaleX="2000000"/>
      <dgm:spPr/>
      <dgm:t>
        <a:bodyPr/>
        <a:lstStyle/>
        <a:p>
          <a:endParaRPr lang="en-US"/>
        </a:p>
      </dgm:t>
    </dgm:pt>
    <dgm:pt modelId="{A19DE6C3-1E34-4889-AE93-7E2725E22780}" type="pres">
      <dgm:prSet presAssocID="{C01BC013-0D39-4703-9963-069CEE08F043}" presName="textNode" presStyleLbl="bgShp" presStyleIdx="3" presStyleCnt="4"/>
      <dgm:spPr/>
      <dgm:t>
        <a:bodyPr/>
        <a:lstStyle/>
        <a:p>
          <a:endParaRPr lang="en-US"/>
        </a:p>
      </dgm:t>
    </dgm:pt>
    <dgm:pt modelId="{3AF8E0E1-D98A-42E8-A7EB-85EBF3BE5E69}" type="pres">
      <dgm:prSet presAssocID="{C01BC013-0D39-4703-9963-069CEE08F043}" presName="compChildNode" presStyleCnt="0"/>
      <dgm:spPr/>
    </dgm:pt>
    <dgm:pt modelId="{2A5DE359-D629-4BBF-9A97-B7DDC45830AE}" type="pres">
      <dgm:prSet presAssocID="{C01BC013-0D39-4703-9963-069CEE08F043}" presName="theInnerList" presStyleCnt="0"/>
      <dgm:spPr/>
    </dgm:pt>
    <dgm:pt modelId="{18D621EE-429F-49C9-96C4-84B929A120C5}" type="pres">
      <dgm:prSet presAssocID="{D37D7012-41CE-40E2-9DFE-A582B7263B4F}" presName="childNode" presStyleLbl="node1" presStyleIdx="12" presStyleCnt="16" custScaleX="2000000">
        <dgm:presLayoutVars>
          <dgm:bulletEnabled val="1"/>
        </dgm:presLayoutVars>
      </dgm:prSet>
      <dgm:spPr/>
      <dgm:t>
        <a:bodyPr/>
        <a:lstStyle/>
        <a:p>
          <a:endParaRPr lang="en-US"/>
        </a:p>
      </dgm:t>
    </dgm:pt>
    <dgm:pt modelId="{BE3CFB09-0ADD-4287-847E-0281A375F0FA}" type="pres">
      <dgm:prSet presAssocID="{D37D7012-41CE-40E2-9DFE-A582B7263B4F}" presName="aSpace2" presStyleCnt="0"/>
      <dgm:spPr/>
    </dgm:pt>
    <dgm:pt modelId="{0A2F9800-E055-4AE0-9E60-A2762C07FBF4}" type="pres">
      <dgm:prSet presAssocID="{BE040E22-0D08-4392-9146-56540E390409}" presName="childNode" presStyleLbl="node1" presStyleIdx="13" presStyleCnt="16" custScaleX="2000000">
        <dgm:presLayoutVars>
          <dgm:bulletEnabled val="1"/>
        </dgm:presLayoutVars>
      </dgm:prSet>
      <dgm:spPr/>
      <dgm:t>
        <a:bodyPr/>
        <a:lstStyle/>
        <a:p>
          <a:endParaRPr lang="en-US"/>
        </a:p>
      </dgm:t>
    </dgm:pt>
    <dgm:pt modelId="{F3725999-499C-4BDD-AC99-E8F3EE0C8D54}" type="pres">
      <dgm:prSet presAssocID="{BE040E22-0D08-4392-9146-56540E390409}" presName="aSpace2" presStyleCnt="0"/>
      <dgm:spPr/>
    </dgm:pt>
    <dgm:pt modelId="{5D20D8F9-55F3-4DC5-8387-93AFB8410613}" type="pres">
      <dgm:prSet presAssocID="{2050C19A-4091-4849-B5C0-14616BDC797D}" presName="childNode" presStyleLbl="node1" presStyleIdx="14" presStyleCnt="16" custScaleX="2000000">
        <dgm:presLayoutVars>
          <dgm:bulletEnabled val="1"/>
        </dgm:presLayoutVars>
      </dgm:prSet>
      <dgm:spPr/>
      <dgm:t>
        <a:bodyPr/>
        <a:lstStyle/>
        <a:p>
          <a:endParaRPr lang="en-US"/>
        </a:p>
      </dgm:t>
    </dgm:pt>
    <dgm:pt modelId="{1FDB2C55-CC82-470B-8227-4542D73DE105}" type="pres">
      <dgm:prSet presAssocID="{2050C19A-4091-4849-B5C0-14616BDC797D}" presName="aSpace2" presStyleCnt="0"/>
      <dgm:spPr/>
    </dgm:pt>
    <dgm:pt modelId="{D48AE8FE-C323-4A3A-B814-DCEC1BC06200}" type="pres">
      <dgm:prSet presAssocID="{56BFA226-FD8D-404D-A46E-C7EB8BDAEAC9}" presName="childNode" presStyleLbl="node1" presStyleIdx="15" presStyleCnt="16" custScaleX="2000000">
        <dgm:presLayoutVars>
          <dgm:bulletEnabled val="1"/>
        </dgm:presLayoutVars>
      </dgm:prSet>
      <dgm:spPr/>
      <dgm:t>
        <a:bodyPr/>
        <a:lstStyle/>
        <a:p>
          <a:endParaRPr lang="en-US"/>
        </a:p>
      </dgm:t>
    </dgm:pt>
  </dgm:ptLst>
  <dgm:cxnLst>
    <dgm:cxn modelId="{E20A3EDC-0843-4257-BDDA-9203528945C9}" type="presOf" srcId="{C6CCEBCE-4CFE-476C-ADC6-1F1622E81A21}" destId="{9098805C-392B-4DDB-80BC-07B7F285847A}" srcOrd="0" destOrd="0" presId="urn:microsoft.com/office/officeart/2005/8/layout/lProcess2"/>
    <dgm:cxn modelId="{F97A546A-2AC1-401B-B30B-D1B532D6EACC}" srcId="{71DC55BE-88AF-46D8-8011-40496D0B5FD0}" destId="{81FC6BB1-336A-4AA6-8197-A64FB84CF255}" srcOrd="0" destOrd="0" parTransId="{6F0E42E9-1BF5-45C3-83E8-23128601CB41}" sibTransId="{D6014838-2F9B-4A79-AEBF-1CB22865E98C}"/>
    <dgm:cxn modelId="{8A871D16-EAEC-413E-92FB-8CEFCB37ECDF}" srcId="{93F36CC3-92D6-495B-BD64-9B48378EE45A}" destId="{3FF27E14-F44F-430F-9BE5-C1B23DB8981F}" srcOrd="0" destOrd="0" parTransId="{F5EE442D-5307-4420-B2F9-5A220AD82824}" sibTransId="{46105494-79D8-4431-A11A-FCBE8BA7CB94}"/>
    <dgm:cxn modelId="{8E351E94-41BC-424B-8E8F-4FCBB59707C7}" type="presOf" srcId="{71DC55BE-88AF-46D8-8011-40496D0B5FD0}" destId="{A8970B7C-C37F-4EBB-87ED-6B807FF6A45A}" srcOrd="1" destOrd="0" presId="urn:microsoft.com/office/officeart/2005/8/layout/lProcess2"/>
    <dgm:cxn modelId="{3DB3F12D-9E74-426C-908C-4AFF071A600D}" type="presOf" srcId="{2050C19A-4091-4849-B5C0-14616BDC797D}" destId="{5D20D8F9-55F3-4DC5-8387-93AFB8410613}" srcOrd="0" destOrd="0" presId="urn:microsoft.com/office/officeart/2005/8/layout/lProcess2"/>
    <dgm:cxn modelId="{E44E46C7-45ED-4D2F-84A0-4D612AE16641}" srcId="{71DC55BE-88AF-46D8-8011-40496D0B5FD0}" destId="{0C3ABA48-5B7A-4E3D-A409-78D37091C5AF}" srcOrd="2" destOrd="0" parTransId="{C05728B7-032C-483D-9645-8616FC6906EA}" sibTransId="{EC2ECCB8-2E01-46D9-B810-57067666A951}"/>
    <dgm:cxn modelId="{BAE2EFC2-9A48-43D8-835B-F4A3513FE1DD}" type="presOf" srcId="{51E7C6F2-3FCD-49D4-9150-E328DA53F5E6}" destId="{EBC4A52D-A641-49B0-9593-69E942573F5A}" srcOrd="0" destOrd="0" presId="urn:microsoft.com/office/officeart/2005/8/layout/lProcess2"/>
    <dgm:cxn modelId="{2DF8FADA-3CE3-4D51-B56B-A3B50E2E83B9}" type="presOf" srcId="{93F36CC3-92D6-495B-BD64-9B48378EE45A}" destId="{81F29E48-BF62-4EF2-BDC2-6EE2560B1B99}" srcOrd="1" destOrd="0" presId="urn:microsoft.com/office/officeart/2005/8/layout/lProcess2"/>
    <dgm:cxn modelId="{BF0F6E7F-0A1A-4DA3-9FD6-D3DE087B2AF5}" type="presOf" srcId="{7C5AF09B-D22C-4219-BA97-9288C21E5E58}" destId="{264BE40B-FD7E-4880-8C4B-4DA35545EC02}" srcOrd="1" destOrd="0" presId="urn:microsoft.com/office/officeart/2005/8/layout/lProcess2"/>
    <dgm:cxn modelId="{3982E03F-EED7-4A1D-B5EB-00628757B099}" srcId="{7C5AF09B-D22C-4219-BA97-9288C21E5E58}" destId="{51E7C6F2-3FCD-49D4-9150-E328DA53F5E6}" srcOrd="2" destOrd="0" parTransId="{C4760BFB-14CC-46E7-9877-0F82E49E4D20}" sibTransId="{863E8511-62D3-4704-A744-E616FEB0C04C}"/>
    <dgm:cxn modelId="{27E06738-C234-4558-8B71-E8179A7BFF8F}" srcId="{71DC55BE-88AF-46D8-8011-40496D0B5FD0}" destId="{F766E336-6FCC-42D6-BDDB-DE1E12EAC9EC}" srcOrd="1" destOrd="0" parTransId="{2C422014-2012-485F-8490-CCC98E8A87FC}" sibTransId="{6CAE5BB2-2197-4694-9901-FD7E73FCB2BE}"/>
    <dgm:cxn modelId="{749A0A85-C83C-40C8-8074-583D1706E436}" srcId="{7C5AF09B-D22C-4219-BA97-9288C21E5E58}" destId="{130CC7BF-24A4-44E1-A5B6-D714CB2DA226}" srcOrd="1" destOrd="0" parTransId="{4264D132-46CF-492E-9EF3-FD29B502F5C2}" sibTransId="{BD7C0B58-BE88-4ECA-9494-244FECCF5A24}"/>
    <dgm:cxn modelId="{4A013CEA-5A26-474F-B764-D580004E6A81}" type="presOf" srcId="{130CC7BF-24A4-44E1-A5B6-D714CB2DA226}" destId="{B7882461-2D79-4AD1-9ED1-DFCEBE994AE5}" srcOrd="0" destOrd="0" presId="urn:microsoft.com/office/officeart/2005/8/layout/lProcess2"/>
    <dgm:cxn modelId="{4425801B-6BBB-41B8-BB7E-C5A42C2C86E8}" srcId="{02E98A65-C17B-406F-90D3-EF1466EF1C96}" destId="{93F36CC3-92D6-495B-BD64-9B48378EE45A}" srcOrd="1" destOrd="0" parTransId="{FC1C97DB-F525-43F0-B5F0-BEC99BF3384F}" sibTransId="{73A19EF3-C018-4D8D-A4B8-468AD08B2411}"/>
    <dgm:cxn modelId="{8A6B3CB6-FC42-4CDA-952F-2ACC2A5924DA}" srcId="{02E98A65-C17B-406F-90D3-EF1466EF1C96}" destId="{71DC55BE-88AF-46D8-8011-40496D0B5FD0}" srcOrd="2" destOrd="0" parTransId="{5823DBA9-8D6B-4D92-BA18-16272696680C}" sibTransId="{EA4A39AD-35F7-44E4-84AF-7792259E78E4}"/>
    <dgm:cxn modelId="{761A7EC0-8BD3-4F09-B308-9C99A5DDC543}" srcId="{7C5AF09B-D22C-4219-BA97-9288C21E5E58}" destId="{FD8C580E-5687-4603-8867-B2CA9E65154A}" srcOrd="3" destOrd="0" parTransId="{11873ACD-0307-4CE9-B7E6-0DDE1380F089}" sibTransId="{39FA6A28-2D4A-4AB4-BD7C-C1F6B59B96C3}"/>
    <dgm:cxn modelId="{ED1FB2EC-AF55-4271-93A5-EAD1E2D9B131}" srcId="{71DC55BE-88AF-46D8-8011-40496D0B5FD0}" destId="{CA9BD055-CFC4-4ED0-8630-1FA59A420280}" srcOrd="3" destOrd="0" parTransId="{D11AA34D-F836-4261-9FF2-EFC859530326}" sibTransId="{DFE84336-C3C3-41AC-9F07-D24DC057310B}"/>
    <dgm:cxn modelId="{BF527E04-2BC7-4BF4-B344-BD7BADD1055D}" srcId="{02E98A65-C17B-406F-90D3-EF1466EF1C96}" destId="{C01BC013-0D39-4703-9963-069CEE08F043}" srcOrd="3" destOrd="0" parTransId="{70F1347D-BC5D-4590-93B2-9C51E5F517F2}" sibTransId="{2C67D87E-B549-4F87-9D13-BA5D1316701C}"/>
    <dgm:cxn modelId="{AA1495A4-B3F7-4C5B-AF01-669DBF8462E6}" srcId="{C01BC013-0D39-4703-9963-069CEE08F043}" destId="{56BFA226-FD8D-404D-A46E-C7EB8BDAEAC9}" srcOrd="3" destOrd="0" parTransId="{E640485C-1FDD-4928-8EE1-4AB8F8AE5382}" sibTransId="{CBFA94F0-0540-4A68-AF98-1AD011D33024}"/>
    <dgm:cxn modelId="{870FB13A-D7C6-4D42-8C2A-10FE6BEBD935}" type="presOf" srcId="{96718D1B-E281-4007-9D4A-89EB75F29F04}" destId="{C19DCB04-488A-4F1D-A671-B459FBBCD928}" srcOrd="0" destOrd="0" presId="urn:microsoft.com/office/officeart/2005/8/layout/lProcess2"/>
    <dgm:cxn modelId="{2AFB7BB0-B8AB-4DDC-A81F-D48D12366CCA}" srcId="{C01BC013-0D39-4703-9963-069CEE08F043}" destId="{D37D7012-41CE-40E2-9DFE-A582B7263B4F}" srcOrd="0" destOrd="0" parTransId="{B77222B9-E69B-4395-8A12-99DED83B6A7E}" sibTransId="{BB64A002-8315-484B-B475-551529359D25}"/>
    <dgm:cxn modelId="{56DB0D8A-D72F-4AD3-A76E-1FC4E426DEFC}" type="presOf" srcId="{5017F5B7-6A34-4296-BE3A-7B93CB613B4D}" destId="{8C3994D1-2418-4820-93E1-DC10C30FDEB2}" srcOrd="0" destOrd="0" presId="urn:microsoft.com/office/officeart/2005/8/layout/lProcess2"/>
    <dgm:cxn modelId="{FF885332-76B8-43E5-82B2-F4AFAFD5F92A}" type="presOf" srcId="{02E98A65-C17B-406F-90D3-EF1466EF1C96}" destId="{29BBF43C-20AA-4419-B18E-45735839A313}" srcOrd="0" destOrd="0" presId="urn:microsoft.com/office/officeart/2005/8/layout/lProcess2"/>
    <dgm:cxn modelId="{7A6E7CAD-4FE6-43AB-8ABE-B9FDC8CE6838}" type="presOf" srcId="{CA9BD055-CFC4-4ED0-8630-1FA59A420280}" destId="{D677D139-B43C-4AF8-BF26-B01F9E522B55}" srcOrd="0" destOrd="0" presId="urn:microsoft.com/office/officeart/2005/8/layout/lProcess2"/>
    <dgm:cxn modelId="{8D4E3B35-6BFE-42E5-A11A-1DC3A7729202}" type="presOf" srcId="{D37D7012-41CE-40E2-9DFE-A582B7263B4F}" destId="{18D621EE-429F-49C9-96C4-84B929A120C5}" srcOrd="0" destOrd="0" presId="urn:microsoft.com/office/officeart/2005/8/layout/lProcess2"/>
    <dgm:cxn modelId="{D6FCB698-4E57-4489-AE98-AF67BCEBF63E}" srcId="{7C5AF09B-D22C-4219-BA97-9288C21E5E58}" destId="{C6CCEBCE-4CFE-476C-ADC6-1F1622E81A21}" srcOrd="0" destOrd="0" parTransId="{11D89165-50AC-4D14-AF42-B9F608A9D498}" sibTransId="{B7394603-E364-471A-B7EC-0A4229F41C85}"/>
    <dgm:cxn modelId="{97237C81-43DB-4E64-B478-B07512078216}" type="presOf" srcId="{7C5AF09B-D22C-4219-BA97-9288C21E5E58}" destId="{90AC1A0B-9460-4FF6-A9F0-8AB9604FF3E3}" srcOrd="0" destOrd="0" presId="urn:microsoft.com/office/officeart/2005/8/layout/lProcess2"/>
    <dgm:cxn modelId="{5CC91D76-435D-45EE-BAE7-8120BE760D78}" type="presOf" srcId="{56BFA226-FD8D-404D-A46E-C7EB8BDAEAC9}" destId="{D48AE8FE-C323-4A3A-B814-DCEC1BC06200}" srcOrd="0" destOrd="0" presId="urn:microsoft.com/office/officeart/2005/8/layout/lProcess2"/>
    <dgm:cxn modelId="{4903F011-5815-4D4B-9A62-686A5037D5F9}" type="presOf" srcId="{0C3ABA48-5B7A-4E3D-A409-78D37091C5AF}" destId="{4C1FCE6E-1B49-4D02-ADDE-8AE121C02B9F}" srcOrd="0" destOrd="0" presId="urn:microsoft.com/office/officeart/2005/8/layout/lProcess2"/>
    <dgm:cxn modelId="{1B6FF8AB-212D-4C52-8AB7-67EAF63D5482}" type="presOf" srcId="{3FF27E14-F44F-430F-9BE5-C1B23DB8981F}" destId="{01BAC573-AAC8-42E2-A8E6-F867E6E3B01F}" srcOrd="0" destOrd="0" presId="urn:microsoft.com/office/officeart/2005/8/layout/lProcess2"/>
    <dgm:cxn modelId="{FF8D2669-D522-4AF7-AAD1-071B3B8B3DF8}" srcId="{C01BC013-0D39-4703-9963-069CEE08F043}" destId="{BE040E22-0D08-4392-9146-56540E390409}" srcOrd="1" destOrd="0" parTransId="{4A8BFFD4-4B37-4A79-AEB9-12C53002144F}" sibTransId="{59DC59CF-EDC8-47C5-8069-CA4BAEFA4B57}"/>
    <dgm:cxn modelId="{D312264F-E724-4463-BDF6-7F650D4F1B24}" type="presOf" srcId="{93F36CC3-92D6-495B-BD64-9B48378EE45A}" destId="{1DC3969A-1F07-4D35-A751-D4D8667C2649}" srcOrd="0" destOrd="0" presId="urn:microsoft.com/office/officeart/2005/8/layout/lProcess2"/>
    <dgm:cxn modelId="{A8EE04A0-9517-4651-9505-49DE1DE005F1}" type="presOf" srcId="{FD8C580E-5687-4603-8867-B2CA9E65154A}" destId="{476DB961-CA2B-46CC-8CDA-A2F0B234A92D}" srcOrd="0" destOrd="0" presId="urn:microsoft.com/office/officeart/2005/8/layout/lProcess2"/>
    <dgm:cxn modelId="{7A98C209-004E-4942-87A7-A44842BF5317}" srcId="{93F36CC3-92D6-495B-BD64-9B48378EE45A}" destId="{96718D1B-E281-4007-9D4A-89EB75F29F04}" srcOrd="2" destOrd="0" parTransId="{6176EC81-A4B6-4854-AF05-0308AF194470}" sibTransId="{D919EF10-0D45-495E-A108-D9043CD1B912}"/>
    <dgm:cxn modelId="{707DB1B1-91C2-4903-B8FA-EE48D8CA6A9D}" type="presOf" srcId="{71DC55BE-88AF-46D8-8011-40496D0B5FD0}" destId="{33AFFB71-DDDC-4672-9E1E-1677CE34BC54}" srcOrd="0" destOrd="0" presId="urn:microsoft.com/office/officeart/2005/8/layout/lProcess2"/>
    <dgm:cxn modelId="{E90C4C66-1232-404E-B389-CB5A4D0AED18}" srcId="{C01BC013-0D39-4703-9963-069CEE08F043}" destId="{2050C19A-4091-4849-B5C0-14616BDC797D}" srcOrd="2" destOrd="0" parTransId="{5D015EB2-8493-4B34-9278-6364F2EDC308}" sibTransId="{52A98280-E132-4805-84BF-8A01E140F373}"/>
    <dgm:cxn modelId="{51E9D61C-32E3-433C-AEB0-7D91BBF9F86C}" srcId="{93F36CC3-92D6-495B-BD64-9B48378EE45A}" destId="{5017F5B7-6A34-4296-BE3A-7B93CB613B4D}" srcOrd="1" destOrd="0" parTransId="{0D9E9F4C-B1D2-4203-A284-8D83CA072040}" sibTransId="{7E83A9B6-3B6C-45A7-9118-AFB830E73B08}"/>
    <dgm:cxn modelId="{5E90A5CE-77F1-44E3-86AB-CB5A6D33650A}" type="presOf" srcId="{F766E336-6FCC-42D6-BDDB-DE1E12EAC9EC}" destId="{2AD087BB-D606-47D2-BFD4-DCC5D70C3EF4}" srcOrd="0" destOrd="0" presId="urn:microsoft.com/office/officeart/2005/8/layout/lProcess2"/>
    <dgm:cxn modelId="{0D931A64-E141-4E81-B2E7-6F648CB61AF0}" type="presOf" srcId="{C01BC013-0D39-4703-9963-069CEE08F043}" destId="{906A1C84-E08C-4894-90C6-13160648ACC8}" srcOrd="0" destOrd="0" presId="urn:microsoft.com/office/officeart/2005/8/layout/lProcess2"/>
    <dgm:cxn modelId="{6F4F2141-496F-4610-8752-1F739E5A673D}" type="presOf" srcId="{C01BC013-0D39-4703-9963-069CEE08F043}" destId="{A19DE6C3-1E34-4889-AE93-7E2725E22780}" srcOrd="1" destOrd="0" presId="urn:microsoft.com/office/officeart/2005/8/layout/lProcess2"/>
    <dgm:cxn modelId="{ABAE1D4F-90A3-461B-BAD1-2E25F1AEBE50}" srcId="{02E98A65-C17B-406F-90D3-EF1466EF1C96}" destId="{7C5AF09B-D22C-4219-BA97-9288C21E5E58}" srcOrd="0" destOrd="0" parTransId="{0D4731E1-6432-46CE-88D0-E3DEB568F83B}" sibTransId="{83148983-854A-4094-B88F-C84782E01E85}"/>
    <dgm:cxn modelId="{127F690C-7907-427E-A784-CF2C8BBF8805}" srcId="{93F36CC3-92D6-495B-BD64-9B48378EE45A}" destId="{3CE255A5-2E5C-4CAA-81FC-F485DD599836}" srcOrd="3" destOrd="0" parTransId="{A93448A2-EE94-4B3C-88AA-88E4F1A290CB}" sibTransId="{F331D1B3-3C25-47B5-8B08-D73C18C17552}"/>
    <dgm:cxn modelId="{0966AFC0-1AE3-4955-915B-A52918D2A430}" type="presOf" srcId="{BE040E22-0D08-4392-9146-56540E390409}" destId="{0A2F9800-E055-4AE0-9E60-A2762C07FBF4}" srcOrd="0" destOrd="0" presId="urn:microsoft.com/office/officeart/2005/8/layout/lProcess2"/>
    <dgm:cxn modelId="{F846E573-3E43-40EB-8B9E-08F413A4CCA5}" type="presOf" srcId="{81FC6BB1-336A-4AA6-8197-A64FB84CF255}" destId="{D70CDC26-D6F5-4C53-8C1A-71CC0D180089}" srcOrd="0" destOrd="0" presId="urn:microsoft.com/office/officeart/2005/8/layout/lProcess2"/>
    <dgm:cxn modelId="{66AD415D-6026-4900-ACD0-82E18C3BFCD1}" type="presOf" srcId="{3CE255A5-2E5C-4CAA-81FC-F485DD599836}" destId="{D0799BB6-1D5B-4B42-95DB-0EE16F3DA1EC}" srcOrd="0" destOrd="0" presId="urn:microsoft.com/office/officeart/2005/8/layout/lProcess2"/>
    <dgm:cxn modelId="{6387FE87-330F-4CED-B696-187483B3F296}" type="presParOf" srcId="{29BBF43C-20AA-4419-B18E-45735839A313}" destId="{05E2B763-D288-4D8F-923C-BDFBC45C8069}" srcOrd="0" destOrd="0" presId="urn:microsoft.com/office/officeart/2005/8/layout/lProcess2"/>
    <dgm:cxn modelId="{19E6DF25-C0B6-4FDB-BE51-EFB2185FD33B}" type="presParOf" srcId="{05E2B763-D288-4D8F-923C-BDFBC45C8069}" destId="{90AC1A0B-9460-4FF6-A9F0-8AB9604FF3E3}" srcOrd="0" destOrd="0" presId="urn:microsoft.com/office/officeart/2005/8/layout/lProcess2"/>
    <dgm:cxn modelId="{8507B011-BB2D-4233-A539-846C665B9C20}" type="presParOf" srcId="{05E2B763-D288-4D8F-923C-BDFBC45C8069}" destId="{264BE40B-FD7E-4880-8C4B-4DA35545EC02}" srcOrd="1" destOrd="0" presId="urn:microsoft.com/office/officeart/2005/8/layout/lProcess2"/>
    <dgm:cxn modelId="{6F77658E-CEAC-47C6-82C7-A86755C26D27}" type="presParOf" srcId="{05E2B763-D288-4D8F-923C-BDFBC45C8069}" destId="{14D6D65E-12C8-4A02-BDD2-6903FC432193}" srcOrd="2" destOrd="0" presId="urn:microsoft.com/office/officeart/2005/8/layout/lProcess2"/>
    <dgm:cxn modelId="{4D3052F8-2951-4BAE-B119-6396F94082D3}" type="presParOf" srcId="{14D6D65E-12C8-4A02-BDD2-6903FC432193}" destId="{21CC3DD7-00EA-47CB-B1F1-2CB3DB63C985}" srcOrd="0" destOrd="0" presId="urn:microsoft.com/office/officeart/2005/8/layout/lProcess2"/>
    <dgm:cxn modelId="{4ABD6773-FA98-416A-B480-72C19AE2B689}" type="presParOf" srcId="{21CC3DD7-00EA-47CB-B1F1-2CB3DB63C985}" destId="{9098805C-392B-4DDB-80BC-07B7F285847A}" srcOrd="0" destOrd="0" presId="urn:microsoft.com/office/officeart/2005/8/layout/lProcess2"/>
    <dgm:cxn modelId="{10EEB8D9-50E7-4373-B597-CE138ABE3FE9}" type="presParOf" srcId="{21CC3DD7-00EA-47CB-B1F1-2CB3DB63C985}" destId="{6AA270B2-56D4-44D3-BA71-39B9E1CC4302}" srcOrd="1" destOrd="0" presId="urn:microsoft.com/office/officeart/2005/8/layout/lProcess2"/>
    <dgm:cxn modelId="{4FC4C059-8853-4F65-B203-4D58AF7FDAAF}" type="presParOf" srcId="{21CC3DD7-00EA-47CB-B1F1-2CB3DB63C985}" destId="{B7882461-2D79-4AD1-9ED1-DFCEBE994AE5}" srcOrd="2" destOrd="0" presId="urn:microsoft.com/office/officeart/2005/8/layout/lProcess2"/>
    <dgm:cxn modelId="{190D40FA-4B47-4668-A125-6AA9FA3E98AD}" type="presParOf" srcId="{21CC3DD7-00EA-47CB-B1F1-2CB3DB63C985}" destId="{047AE684-6F11-4D5B-8B5D-2CB06E0EBBAD}" srcOrd="3" destOrd="0" presId="urn:microsoft.com/office/officeart/2005/8/layout/lProcess2"/>
    <dgm:cxn modelId="{A530BCE2-D192-4433-9F5C-5BCD68221933}" type="presParOf" srcId="{21CC3DD7-00EA-47CB-B1F1-2CB3DB63C985}" destId="{EBC4A52D-A641-49B0-9593-69E942573F5A}" srcOrd="4" destOrd="0" presId="urn:microsoft.com/office/officeart/2005/8/layout/lProcess2"/>
    <dgm:cxn modelId="{A2BA3D83-61B6-48E4-8332-63D3A0DC3E18}" type="presParOf" srcId="{21CC3DD7-00EA-47CB-B1F1-2CB3DB63C985}" destId="{C93CC3D8-91FE-43E5-B373-A66070309E18}" srcOrd="5" destOrd="0" presId="urn:microsoft.com/office/officeart/2005/8/layout/lProcess2"/>
    <dgm:cxn modelId="{1E02F528-64FC-412A-94BF-4BF7FFCD2498}" type="presParOf" srcId="{21CC3DD7-00EA-47CB-B1F1-2CB3DB63C985}" destId="{476DB961-CA2B-46CC-8CDA-A2F0B234A92D}" srcOrd="6" destOrd="0" presId="urn:microsoft.com/office/officeart/2005/8/layout/lProcess2"/>
    <dgm:cxn modelId="{CCFC8AB8-2B29-4676-85D4-595895E2057E}" type="presParOf" srcId="{29BBF43C-20AA-4419-B18E-45735839A313}" destId="{4B20B879-9DE5-4C9B-A670-3D4DEB5F923E}" srcOrd="1" destOrd="0" presId="urn:microsoft.com/office/officeart/2005/8/layout/lProcess2"/>
    <dgm:cxn modelId="{BDD5119E-03E7-4DFD-976E-7DDB26FD38A9}" type="presParOf" srcId="{29BBF43C-20AA-4419-B18E-45735839A313}" destId="{BC080A17-F2E2-4568-B1C6-A1F231A56A3B}" srcOrd="2" destOrd="0" presId="urn:microsoft.com/office/officeart/2005/8/layout/lProcess2"/>
    <dgm:cxn modelId="{0B8331DB-B7FD-4027-B3FA-140B4C7BD1D0}" type="presParOf" srcId="{BC080A17-F2E2-4568-B1C6-A1F231A56A3B}" destId="{1DC3969A-1F07-4D35-A751-D4D8667C2649}" srcOrd="0" destOrd="0" presId="urn:microsoft.com/office/officeart/2005/8/layout/lProcess2"/>
    <dgm:cxn modelId="{E2A77A70-3E79-4E9C-B1E0-EE27A353453F}" type="presParOf" srcId="{BC080A17-F2E2-4568-B1C6-A1F231A56A3B}" destId="{81F29E48-BF62-4EF2-BDC2-6EE2560B1B99}" srcOrd="1" destOrd="0" presId="urn:microsoft.com/office/officeart/2005/8/layout/lProcess2"/>
    <dgm:cxn modelId="{E8ACFA1D-CE73-4F9E-A231-D093369E6EFC}" type="presParOf" srcId="{BC080A17-F2E2-4568-B1C6-A1F231A56A3B}" destId="{1E29EC89-FCDF-4574-927C-57B60F7C7130}" srcOrd="2" destOrd="0" presId="urn:microsoft.com/office/officeart/2005/8/layout/lProcess2"/>
    <dgm:cxn modelId="{600D53B8-C0B4-494F-A8FA-31E14D01B8FE}" type="presParOf" srcId="{1E29EC89-FCDF-4574-927C-57B60F7C7130}" destId="{F24EB22F-ECA2-44EB-BEA8-7DC457396CE7}" srcOrd="0" destOrd="0" presId="urn:microsoft.com/office/officeart/2005/8/layout/lProcess2"/>
    <dgm:cxn modelId="{846C92C1-091C-4D4F-93AE-FBB8B81DE1CC}" type="presParOf" srcId="{F24EB22F-ECA2-44EB-BEA8-7DC457396CE7}" destId="{01BAC573-AAC8-42E2-A8E6-F867E6E3B01F}" srcOrd="0" destOrd="0" presId="urn:microsoft.com/office/officeart/2005/8/layout/lProcess2"/>
    <dgm:cxn modelId="{AACD8B58-0D96-4ABF-BC05-23FEADC7CCC8}" type="presParOf" srcId="{F24EB22F-ECA2-44EB-BEA8-7DC457396CE7}" destId="{5E6908B5-535B-4CE1-A9EC-A46837B143E8}" srcOrd="1" destOrd="0" presId="urn:microsoft.com/office/officeart/2005/8/layout/lProcess2"/>
    <dgm:cxn modelId="{9210F8A8-5CBE-47F7-8E38-D699162092D6}" type="presParOf" srcId="{F24EB22F-ECA2-44EB-BEA8-7DC457396CE7}" destId="{8C3994D1-2418-4820-93E1-DC10C30FDEB2}" srcOrd="2" destOrd="0" presId="urn:microsoft.com/office/officeart/2005/8/layout/lProcess2"/>
    <dgm:cxn modelId="{109C1295-CC42-49E4-86E9-B53833CDEF9D}" type="presParOf" srcId="{F24EB22F-ECA2-44EB-BEA8-7DC457396CE7}" destId="{1E0BF921-862C-4A8B-88E6-03D2957A6DF6}" srcOrd="3" destOrd="0" presId="urn:microsoft.com/office/officeart/2005/8/layout/lProcess2"/>
    <dgm:cxn modelId="{A0FED3AA-BCE3-4D4A-BEBD-A94EBE5FB650}" type="presParOf" srcId="{F24EB22F-ECA2-44EB-BEA8-7DC457396CE7}" destId="{C19DCB04-488A-4F1D-A671-B459FBBCD928}" srcOrd="4" destOrd="0" presId="urn:microsoft.com/office/officeart/2005/8/layout/lProcess2"/>
    <dgm:cxn modelId="{74AD6547-EE00-4AEB-894D-540B4565CDCC}" type="presParOf" srcId="{F24EB22F-ECA2-44EB-BEA8-7DC457396CE7}" destId="{E9A41FC9-7A85-4763-ADD7-21AED5E4BDFE}" srcOrd="5" destOrd="0" presId="urn:microsoft.com/office/officeart/2005/8/layout/lProcess2"/>
    <dgm:cxn modelId="{FFB23D27-161D-4CEC-A084-A6C41C4E9E09}" type="presParOf" srcId="{F24EB22F-ECA2-44EB-BEA8-7DC457396CE7}" destId="{D0799BB6-1D5B-4B42-95DB-0EE16F3DA1EC}" srcOrd="6" destOrd="0" presId="urn:microsoft.com/office/officeart/2005/8/layout/lProcess2"/>
    <dgm:cxn modelId="{8B1C5DDB-CE5F-4EB8-8602-C576997D52DA}" type="presParOf" srcId="{29BBF43C-20AA-4419-B18E-45735839A313}" destId="{2C6C3B06-498F-448D-9014-3BFCCD966C24}" srcOrd="3" destOrd="0" presId="urn:microsoft.com/office/officeart/2005/8/layout/lProcess2"/>
    <dgm:cxn modelId="{1B352E63-C2BE-48BE-92C2-B37D26476567}" type="presParOf" srcId="{29BBF43C-20AA-4419-B18E-45735839A313}" destId="{63392A93-8B44-46E3-BB65-01C39242C9E6}" srcOrd="4" destOrd="0" presId="urn:microsoft.com/office/officeart/2005/8/layout/lProcess2"/>
    <dgm:cxn modelId="{79E0127D-AFC9-4D1C-B595-7C0C85C1F95D}" type="presParOf" srcId="{63392A93-8B44-46E3-BB65-01C39242C9E6}" destId="{33AFFB71-DDDC-4672-9E1E-1677CE34BC54}" srcOrd="0" destOrd="0" presId="urn:microsoft.com/office/officeart/2005/8/layout/lProcess2"/>
    <dgm:cxn modelId="{85B23BB2-00C8-41A4-83B1-A86B6D028BFB}" type="presParOf" srcId="{63392A93-8B44-46E3-BB65-01C39242C9E6}" destId="{A8970B7C-C37F-4EBB-87ED-6B807FF6A45A}" srcOrd="1" destOrd="0" presId="urn:microsoft.com/office/officeart/2005/8/layout/lProcess2"/>
    <dgm:cxn modelId="{3495D2CD-D23A-45DE-B128-E1ACAC5ECE7F}" type="presParOf" srcId="{63392A93-8B44-46E3-BB65-01C39242C9E6}" destId="{DF53436C-3D92-4804-B7E4-B664C67E1786}" srcOrd="2" destOrd="0" presId="urn:microsoft.com/office/officeart/2005/8/layout/lProcess2"/>
    <dgm:cxn modelId="{28A6DA5C-4E5D-479C-8FA1-B84CA3CB6D98}" type="presParOf" srcId="{DF53436C-3D92-4804-B7E4-B664C67E1786}" destId="{F770C94A-84A5-44CB-8B22-2E63EF67DEC2}" srcOrd="0" destOrd="0" presId="urn:microsoft.com/office/officeart/2005/8/layout/lProcess2"/>
    <dgm:cxn modelId="{DEA6CF6F-2A79-4ED0-86BC-92B6B8BDBA11}" type="presParOf" srcId="{F770C94A-84A5-44CB-8B22-2E63EF67DEC2}" destId="{D70CDC26-D6F5-4C53-8C1A-71CC0D180089}" srcOrd="0" destOrd="0" presId="urn:microsoft.com/office/officeart/2005/8/layout/lProcess2"/>
    <dgm:cxn modelId="{86B8368D-4828-4DFB-8006-076742020413}" type="presParOf" srcId="{F770C94A-84A5-44CB-8B22-2E63EF67DEC2}" destId="{EDBA96CF-DEF3-4094-BA35-8479EBAE5EDB}" srcOrd="1" destOrd="0" presId="urn:microsoft.com/office/officeart/2005/8/layout/lProcess2"/>
    <dgm:cxn modelId="{AACBEA28-0F72-4B11-9949-9A385B23FBFA}" type="presParOf" srcId="{F770C94A-84A5-44CB-8B22-2E63EF67DEC2}" destId="{2AD087BB-D606-47D2-BFD4-DCC5D70C3EF4}" srcOrd="2" destOrd="0" presId="urn:microsoft.com/office/officeart/2005/8/layout/lProcess2"/>
    <dgm:cxn modelId="{7E67B251-5B85-4AFC-A292-A45BF145DB01}" type="presParOf" srcId="{F770C94A-84A5-44CB-8B22-2E63EF67DEC2}" destId="{2325794D-633B-455B-A9BE-48BC3468F7D0}" srcOrd="3" destOrd="0" presId="urn:microsoft.com/office/officeart/2005/8/layout/lProcess2"/>
    <dgm:cxn modelId="{9792BA5F-CA33-486C-A6BD-18C79968A1E2}" type="presParOf" srcId="{F770C94A-84A5-44CB-8B22-2E63EF67DEC2}" destId="{4C1FCE6E-1B49-4D02-ADDE-8AE121C02B9F}" srcOrd="4" destOrd="0" presId="urn:microsoft.com/office/officeart/2005/8/layout/lProcess2"/>
    <dgm:cxn modelId="{D8FE270B-C49F-4435-8143-13DBB4397681}" type="presParOf" srcId="{F770C94A-84A5-44CB-8B22-2E63EF67DEC2}" destId="{86C2EA86-57FF-46C2-8BCC-8017A1349666}" srcOrd="5" destOrd="0" presId="urn:microsoft.com/office/officeart/2005/8/layout/lProcess2"/>
    <dgm:cxn modelId="{1C804274-D5A9-46B1-A5E9-FDC5EBB5F432}" type="presParOf" srcId="{F770C94A-84A5-44CB-8B22-2E63EF67DEC2}" destId="{D677D139-B43C-4AF8-BF26-B01F9E522B55}" srcOrd="6" destOrd="0" presId="urn:microsoft.com/office/officeart/2005/8/layout/lProcess2"/>
    <dgm:cxn modelId="{3E0867BC-2DA0-4B1E-98BF-9D512F34E635}" type="presParOf" srcId="{29BBF43C-20AA-4419-B18E-45735839A313}" destId="{904B22AD-1D07-4B64-9EB3-5C0D08AF24D6}" srcOrd="5" destOrd="0" presId="urn:microsoft.com/office/officeart/2005/8/layout/lProcess2"/>
    <dgm:cxn modelId="{078F5F51-BCD9-42D6-A821-07D8FEF9000F}" type="presParOf" srcId="{29BBF43C-20AA-4419-B18E-45735839A313}" destId="{9AD8102E-3D88-493C-A7E1-303F6098C6DF}" srcOrd="6" destOrd="0" presId="urn:microsoft.com/office/officeart/2005/8/layout/lProcess2"/>
    <dgm:cxn modelId="{F9416363-6BE8-4B46-B7C9-D4F28DB86EEC}" type="presParOf" srcId="{9AD8102E-3D88-493C-A7E1-303F6098C6DF}" destId="{906A1C84-E08C-4894-90C6-13160648ACC8}" srcOrd="0" destOrd="0" presId="urn:microsoft.com/office/officeart/2005/8/layout/lProcess2"/>
    <dgm:cxn modelId="{FD051A2D-8777-4068-A742-8C0A5AA805B4}" type="presParOf" srcId="{9AD8102E-3D88-493C-A7E1-303F6098C6DF}" destId="{A19DE6C3-1E34-4889-AE93-7E2725E22780}" srcOrd="1" destOrd="0" presId="urn:microsoft.com/office/officeart/2005/8/layout/lProcess2"/>
    <dgm:cxn modelId="{E2037F06-BB75-4119-ACE1-49E86BCA179A}" type="presParOf" srcId="{9AD8102E-3D88-493C-A7E1-303F6098C6DF}" destId="{3AF8E0E1-D98A-42E8-A7EB-85EBF3BE5E69}" srcOrd="2" destOrd="0" presId="urn:microsoft.com/office/officeart/2005/8/layout/lProcess2"/>
    <dgm:cxn modelId="{3A336321-D4A7-4C56-8C0E-33DEF581C559}" type="presParOf" srcId="{3AF8E0E1-D98A-42E8-A7EB-85EBF3BE5E69}" destId="{2A5DE359-D629-4BBF-9A97-B7DDC45830AE}" srcOrd="0" destOrd="0" presId="urn:microsoft.com/office/officeart/2005/8/layout/lProcess2"/>
    <dgm:cxn modelId="{A2B7B899-489E-4F85-A9CF-DA3C80EA8415}" type="presParOf" srcId="{2A5DE359-D629-4BBF-9A97-B7DDC45830AE}" destId="{18D621EE-429F-49C9-96C4-84B929A120C5}" srcOrd="0" destOrd="0" presId="urn:microsoft.com/office/officeart/2005/8/layout/lProcess2"/>
    <dgm:cxn modelId="{8EF2212E-609F-49F9-9560-D7CDD9DDA3B4}" type="presParOf" srcId="{2A5DE359-D629-4BBF-9A97-B7DDC45830AE}" destId="{BE3CFB09-0ADD-4287-847E-0281A375F0FA}" srcOrd="1" destOrd="0" presId="urn:microsoft.com/office/officeart/2005/8/layout/lProcess2"/>
    <dgm:cxn modelId="{B677D010-D7A2-4E6C-A5C3-AE53C431D74C}" type="presParOf" srcId="{2A5DE359-D629-4BBF-9A97-B7DDC45830AE}" destId="{0A2F9800-E055-4AE0-9E60-A2762C07FBF4}" srcOrd="2" destOrd="0" presId="urn:microsoft.com/office/officeart/2005/8/layout/lProcess2"/>
    <dgm:cxn modelId="{CD969384-D20B-477D-B232-4310AAC017EF}" type="presParOf" srcId="{2A5DE359-D629-4BBF-9A97-B7DDC45830AE}" destId="{F3725999-499C-4BDD-AC99-E8F3EE0C8D54}" srcOrd="3" destOrd="0" presId="urn:microsoft.com/office/officeart/2005/8/layout/lProcess2"/>
    <dgm:cxn modelId="{0486638F-95FF-4A53-8B9A-55A4D4BB9356}" type="presParOf" srcId="{2A5DE359-D629-4BBF-9A97-B7DDC45830AE}" destId="{5D20D8F9-55F3-4DC5-8387-93AFB8410613}" srcOrd="4" destOrd="0" presId="urn:microsoft.com/office/officeart/2005/8/layout/lProcess2"/>
    <dgm:cxn modelId="{6A1C855F-CBF3-4827-B7FC-37C0AC5CAA9D}" type="presParOf" srcId="{2A5DE359-D629-4BBF-9A97-B7DDC45830AE}" destId="{1FDB2C55-CC82-470B-8227-4542D73DE105}" srcOrd="5" destOrd="0" presId="urn:microsoft.com/office/officeart/2005/8/layout/lProcess2"/>
    <dgm:cxn modelId="{ADEC57AF-F3BB-4B00-B156-D19743C06604}" type="presParOf" srcId="{2A5DE359-D629-4BBF-9A97-B7DDC45830AE}" destId="{D48AE8FE-C323-4A3A-B814-DCEC1BC06200}"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986A981-A568-45F5-9254-C679CB4FEC54}" type="doc">
      <dgm:prSet loTypeId="urn:microsoft.com/office/officeart/2008/layout/AscendingPictureAccentProcess" loCatId="process" qsTypeId="urn:microsoft.com/office/officeart/2005/8/quickstyle/simple3" qsCatId="simple" csTypeId="urn:microsoft.com/office/officeart/2005/8/colors/accent6_2" csCatId="accent6" phldr="1"/>
      <dgm:spPr/>
    </dgm:pt>
    <dgm:pt modelId="{58C87688-84FC-4B3E-B0EE-716BBE0555AA}">
      <dgm:prSet phldrT="[Text]"/>
      <dgm:spPr>
        <a:solidFill>
          <a:schemeClr val="accent4">
            <a:lumMod val="60000"/>
            <a:lumOff val="40000"/>
          </a:schemeClr>
        </a:solidFill>
      </dgm:spPr>
      <dgm:t>
        <a:bodyPr/>
        <a:lstStyle/>
        <a:p>
          <a:r>
            <a:rPr lang="en-US" dirty="0" smtClean="0"/>
            <a:t>RRB [1976]</a:t>
          </a:r>
          <a:endParaRPr lang="en-US" dirty="0"/>
        </a:p>
      </dgm:t>
    </dgm:pt>
    <dgm:pt modelId="{1B3DAC94-6708-4775-8A08-F84B194E3CBD}" type="parTrans" cxnId="{ABADFE37-6559-4B66-9E56-8EEA79A83D18}">
      <dgm:prSet/>
      <dgm:spPr/>
      <dgm:t>
        <a:bodyPr/>
        <a:lstStyle/>
        <a:p>
          <a:endParaRPr lang="en-US"/>
        </a:p>
      </dgm:t>
    </dgm:pt>
    <dgm:pt modelId="{D5906A73-9635-47BC-84FD-C636C2E211EF}" type="sibTrans" cxnId="{ABADFE37-6559-4B66-9E56-8EEA79A83D18}">
      <dgm:prSet/>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E8B11E69-C6ED-4FE9-A936-86FA43BBD526}">
      <dgm:prSet phldrT="[Text]"/>
      <dgm:spPr>
        <a:solidFill>
          <a:schemeClr val="accent4">
            <a:lumMod val="60000"/>
            <a:lumOff val="40000"/>
          </a:schemeClr>
        </a:solidFill>
      </dgm:spPr>
      <dgm:t>
        <a:bodyPr/>
        <a:lstStyle/>
        <a:p>
          <a:r>
            <a:rPr lang="en-US" dirty="0" smtClean="0"/>
            <a:t>LAB [1996]</a:t>
          </a:r>
          <a:endParaRPr lang="en-US" dirty="0"/>
        </a:p>
      </dgm:t>
    </dgm:pt>
    <dgm:pt modelId="{6ABF5082-5CFF-43AE-A4FF-E2015BBE4E13}" type="parTrans" cxnId="{BC6C86BC-650E-416F-9D15-B14AF005E597}">
      <dgm:prSet/>
      <dgm:spPr/>
      <dgm:t>
        <a:bodyPr/>
        <a:lstStyle/>
        <a:p>
          <a:endParaRPr lang="en-US"/>
        </a:p>
      </dgm:t>
    </dgm:pt>
    <dgm:pt modelId="{BAC84D04-B8EB-43DB-9BEC-FEE8EF4D1FE3}" type="sibTrans" cxnId="{BC6C86BC-650E-416F-9D15-B14AF005E597}">
      <dgm:prSet/>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1AD591D8-32FF-4B0D-904E-877CACCEA1FD}">
      <dgm:prSet phldrT="[Text]"/>
      <dgm:spPr>
        <a:solidFill>
          <a:schemeClr val="accent4">
            <a:lumMod val="60000"/>
            <a:lumOff val="40000"/>
          </a:schemeClr>
        </a:solidFill>
        <a:ln>
          <a:solidFill>
            <a:srgbClr val="FFFF00"/>
          </a:solidFill>
        </a:ln>
      </dgm:spPr>
      <dgm:t>
        <a:bodyPr/>
        <a:lstStyle/>
        <a:p>
          <a:r>
            <a:rPr lang="en-US" dirty="0" smtClean="0"/>
            <a:t>Small Finance Banks Payment Banks [2015]</a:t>
          </a:r>
          <a:endParaRPr lang="en-US" dirty="0"/>
        </a:p>
      </dgm:t>
    </dgm:pt>
    <dgm:pt modelId="{7BFDDA0A-ABF2-4D5A-A6FF-621ACA75C9EE}" type="parTrans" cxnId="{A6726F9E-2207-40D1-9338-269B2962D2BA}">
      <dgm:prSet/>
      <dgm:spPr/>
      <dgm:t>
        <a:bodyPr/>
        <a:lstStyle/>
        <a:p>
          <a:endParaRPr lang="en-US"/>
        </a:p>
      </dgm:t>
    </dgm:pt>
    <dgm:pt modelId="{B7AB420A-4D5F-41B9-91F1-4B46A753A525}" type="sibTrans" cxnId="{A6726F9E-2207-40D1-9338-269B2962D2BA}">
      <dgm:prSet/>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D07A882D-5236-4784-8548-ACC8E6F0BD51}">
      <dgm:prSet phldrT="[Text]"/>
      <dgm:spPr/>
      <dgm:t>
        <a:bodyPr/>
        <a:lstStyle/>
        <a:p>
          <a:r>
            <a:rPr lang="en-US" dirty="0" smtClean="0"/>
            <a:t>Wholesale Bank (Proposed)</a:t>
          </a:r>
          <a:endParaRPr lang="en-US" dirty="0"/>
        </a:p>
      </dgm:t>
    </dgm:pt>
    <dgm:pt modelId="{12F420A9-132D-4507-9D04-1CBF86695C16}" type="parTrans" cxnId="{CAFF4102-F955-43D5-BF2E-1FB77DCB882C}">
      <dgm:prSet/>
      <dgm:spPr/>
      <dgm:t>
        <a:bodyPr/>
        <a:lstStyle/>
        <a:p>
          <a:endParaRPr lang="en-US"/>
        </a:p>
      </dgm:t>
    </dgm:pt>
    <dgm:pt modelId="{3ABF910F-4DE1-4533-BD6A-31BE80251126}" type="sibTrans" cxnId="{CAFF4102-F955-43D5-BF2E-1FB77DCB882C}">
      <dgm:prSet/>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37EB75B-1ACD-4E40-9674-B22073DB22EF}" type="pres">
      <dgm:prSet presAssocID="{A986A981-A568-45F5-9254-C679CB4FEC54}" presName="Name0" presStyleCnt="0">
        <dgm:presLayoutVars>
          <dgm:chMax val="7"/>
          <dgm:chPref val="7"/>
          <dgm:dir/>
        </dgm:presLayoutVars>
      </dgm:prSet>
      <dgm:spPr/>
    </dgm:pt>
    <dgm:pt modelId="{72B4D885-4904-4FC2-990B-73715C954FE2}" type="pres">
      <dgm:prSet presAssocID="{A986A981-A568-45F5-9254-C679CB4FEC54}" presName="dot1" presStyleLbl="alignNode1" presStyleIdx="0" presStyleCnt="13"/>
      <dgm:spPr/>
    </dgm:pt>
    <dgm:pt modelId="{DAEBC85B-52A0-41CB-AA30-24BD9D682C77}" type="pres">
      <dgm:prSet presAssocID="{A986A981-A568-45F5-9254-C679CB4FEC54}" presName="dot2" presStyleLbl="alignNode1" presStyleIdx="1" presStyleCnt="13"/>
      <dgm:spPr/>
    </dgm:pt>
    <dgm:pt modelId="{735D4738-B643-42B0-B1C0-F5B23E3168D9}" type="pres">
      <dgm:prSet presAssocID="{A986A981-A568-45F5-9254-C679CB4FEC54}" presName="dot3" presStyleLbl="alignNode1" presStyleIdx="2" presStyleCnt="13"/>
      <dgm:spPr/>
    </dgm:pt>
    <dgm:pt modelId="{CD98568B-769C-4AC0-A0DC-3E85650B5B5F}" type="pres">
      <dgm:prSet presAssocID="{A986A981-A568-45F5-9254-C679CB4FEC54}" presName="dot4" presStyleLbl="alignNode1" presStyleIdx="3" presStyleCnt="13"/>
      <dgm:spPr/>
    </dgm:pt>
    <dgm:pt modelId="{4F3D42BF-9EFC-40BB-844F-FD012CA0EA1C}" type="pres">
      <dgm:prSet presAssocID="{A986A981-A568-45F5-9254-C679CB4FEC54}" presName="dot5" presStyleLbl="alignNode1" presStyleIdx="4" presStyleCnt="13"/>
      <dgm:spPr/>
    </dgm:pt>
    <dgm:pt modelId="{A48BEB70-07CC-4349-8D74-89855455DDFE}" type="pres">
      <dgm:prSet presAssocID="{A986A981-A568-45F5-9254-C679CB4FEC54}" presName="dot6" presStyleLbl="alignNode1" presStyleIdx="5" presStyleCnt="13"/>
      <dgm:spPr/>
    </dgm:pt>
    <dgm:pt modelId="{32D80568-54E8-46B1-9943-CA9BB7D6F013}" type="pres">
      <dgm:prSet presAssocID="{A986A981-A568-45F5-9254-C679CB4FEC54}" presName="dotArrow1" presStyleLbl="alignNode1" presStyleIdx="6" presStyleCnt="13"/>
      <dgm:spPr/>
    </dgm:pt>
    <dgm:pt modelId="{266F1E70-2147-4DA9-8C28-A358C31C4374}" type="pres">
      <dgm:prSet presAssocID="{A986A981-A568-45F5-9254-C679CB4FEC54}" presName="dotArrow2" presStyleLbl="alignNode1" presStyleIdx="7" presStyleCnt="13"/>
      <dgm:spPr/>
    </dgm:pt>
    <dgm:pt modelId="{5259A460-9512-4A33-BBA7-EF0FFE97949B}" type="pres">
      <dgm:prSet presAssocID="{A986A981-A568-45F5-9254-C679CB4FEC54}" presName="dotArrow3" presStyleLbl="alignNode1" presStyleIdx="8" presStyleCnt="13"/>
      <dgm:spPr/>
    </dgm:pt>
    <dgm:pt modelId="{8C0D81A1-26CB-4FF0-A4DD-AB9DEF6623B3}" type="pres">
      <dgm:prSet presAssocID="{A986A981-A568-45F5-9254-C679CB4FEC54}" presName="dotArrow4" presStyleLbl="alignNode1" presStyleIdx="9" presStyleCnt="13"/>
      <dgm:spPr/>
    </dgm:pt>
    <dgm:pt modelId="{A55B6DD7-4E79-43E6-A264-FF4FD892F136}" type="pres">
      <dgm:prSet presAssocID="{A986A981-A568-45F5-9254-C679CB4FEC54}" presName="dotArrow5" presStyleLbl="alignNode1" presStyleIdx="10" presStyleCnt="13"/>
      <dgm:spPr/>
    </dgm:pt>
    <dgm:pt modelId="{3F9B9D8A-4413-4395-B2F5-8CD178BF4E6A}" type="pres">
      <dgm:prSet presAssocID="{A986A981-A568-45F5-9254-C679CB4FEC54}" presName="dotArrow6" presStyleLbl="alignNode1" presStyleIdx="11" presStyleCnt="13"/>
      <dgm:spPr/>
    </dgm:pt>
    <dgm:pt modelId="{172C5FC7-3CF6-4A8D-B792-3DA65ED4B7FD}" type="pres">
      <dgm:prSet presAssocID="{A986A981-A568-45F5-9254-C679CB4FEC54}" presName="dotArrow7" presStyleLbl="alignNode1" presStyleIdx="12" presStyleCnt="13"/>
      <dgm:spPr/>
    </dgm:pt>
    <dgm:pt modelId="{A79BE844-11F1-438B-9175-DCB6CC8ED686}" type="pres">
      <dgm:prSet presAssocID="{58C87688-84FC-4B3E-B0EE-716BBE0555AA}" presName="parTx1" presStyleLbl="node1" presStyleIdx="0" presStyleCnt="4"/>
      <dgm:spPr/>
      <dgm:t>
        <a:bodyPr/>
        <a:lstStyle/>
        <a:p>
          <a:endParaRPr lang="en-US"/>
        </a:p>
      </dgm:t>
    </dgm:pt>
    <dgm:pt modelId="{B5DCC04A-1F87-4413-A662-EEC450BDA587}" type="pres">
      <dgm:prSet presAssocID="{D5906A73-9635-47BC-84FD-C636C2E211EF}" presName="picture1" presStyleCnt="0"/>
      <dgm:spPr/>
    </dgm:pt>
    <dgm:pt modelId="{D03FBEDE-7DF1-4C0D-9554-7DEDB14D5248}" type="pres">
      <dgm:prSet presAssocID="{D5906A73-9635-47BC-84FD-C636C2E211EF}" presName="imageRepeatNode" presStyleLbl="fgImgPlace1" presStyleIdx="0" presStyleCnt="4"/>
      <dgm:spPr/>
      <dgm:t>
        <a:bodyPr/>
        <a:lstStyle/>
        <a:p>
          <a:endParaRPr lang="en-US"/>
        </a:p>
      </dgm:t>
    </dgm:pt>
    <dgm:pt modelId="{87942E02-5FCC-4727-BAD9-1FBE62EC8A9B}" type="pres">
      <dgm:prSet presAssocID="{E8B11E69-C6ED-4FE9-A936-86FA43BBD526}" presName="parTx2" presStyleLbl="node1" presStyleIdx="1" presStyleCnt="4"/>
      <dgm:spPr/>
      <dgm:t>
        <a:bodyPr/>
        <a:lstStyle/>
        <a:p>
          <a:endParaRPr lang="en-US"/>
        </a:p>
      </dgm:t>
    </dgm:pt>
    <dgm:pt modelId="{E3E898B0-7503-437B-B920-710689A1D86D}" type="pres">
      <dgm:prSet presAssocID="{BAC84D04-B8EB-43DB-9BEC-FEE8EF4D1FE3}" presName="picture2" presStyleCnt="0"/>
      <dgm:spPr/>
    </dgm:pt>
    <dgm:pt modelId="{44C3400C-B037-4F5C-B1A5-620D54377A88}" type="pres">
      <dgm:prSet presAssocID="{BAC84D04-B8EB-43DB-9BEC-FEE8EF4D1FE3}" presName="imageRepeatNode" presStyleLbl="fgImgPlace1" presStyleIdx="1" presStyleCnt="4"/>
      <dgm:spPr/>
      <dgm:t>
        <a:bodyPr/>
        <a:lstStyle/>
        <a:p>
          <a:endParaRPr lang="en-US"/>
        </a:p>
      </dgm:t>
    </dgm:pt>
    <dgm:pt modelId="{5F0EDBDC-339A-4ED8-AA7B-524A904BEDE2}" type="pres">
      <dgm:prSet presAssocID="{1AD591D8-32FF-4B0D-904E-877CACCEA1FD}" presName="parTx3" presStyleLbl="node1" presStyleIdx="2" presStyleCnt="4"/>
      <dgm:spPr/>
      <dgm:t>
        <a:bodyPr/>
        <a:lstStyle/>
        <a:p>
          <a:endParaRPr lang="en-US"/>
        </a:p>
      </dgm:t>
    </dgm:pt>
    <dgm:pt modelId="{0A8A0F98-0B98-4F93-8E2F-C65DC1BB539B}" type="pres">
      <dgm:prSet presAssocID="{B7AB420A-4D5F-41B9-91F1-4B46A753A525}" presName="picture3" presStyleCnt="0"/>
      <dgm:spPr/>
    </dgm:pt>
    <dgm:pt modelId="{385BA899-1911-42F2-9D43-7A6C26679AD9}" type="pres">
      <dgm:prSet presAssocID="{B7AB420A-4D5F-41B9-91F1-4B46A753A525}" presName="imageRepeatNode" presStyleLbl="fgImgPlace1" presStyleIdx="2" presStyleCnt="4"/>
      <dgm:spPr/>
      <dgm:t>
        <a:bodyPr/>
        <a:lstStyle/>
        <a:p>
          <a:endParaRPr lang="en-US"/>
        </a:p>
      </dgm:t>
    </dgm:pt>
    <dgm:pt modelId="{37A902DA-3DD7-40E3-880C-6E5C6EDBC771}" type="pres">
      <dgm:prSet presAssocID="{D07A882D-5236-4784-8548-ACC8E6F0BD51}" presName="parTx4" presStyleLbl="node1" presStyleIdx="3" presStyleCnt="4"/>
      <dgm:spPr/>
      <dgm:t>
        <a:bodyPr/>
        <a:lstStyle/>
        <a:p>
          <a:endParaRPr lang="en-US"/>
        </a:p>
      </dgm:t>
    </dgm:pt>
    <dgm:pt modelId="{6944358C-29A3-43CD-BDF2-1257CB3351B0}" type="pres">
      <dgm:prSet presAssocID="{3ABF910F-4DE1-4533-BD6A-31BE80251126}" presName="picture4" presStyleCnt="0"/>
      <dgm:spPr/>
    </dgm:pt>
    <dgm:pt modelId="{77E6AF5C-5DC1-4CBB-89ED-B46608A81851}" type="pres">
      <dgm:prSet presAssocID="{3ABF910F-4DE1-4533-BD6A-31BE80251126}" presName="imageRepeatNode" presStyleLbl="fgImgPlace1" presStyleIdx="3" presStyleCnt="4"/>
      <dgm:spPr/>
      <dgm:t>
        <a:bodyPr/>
        <a:lstStyle/>
        <a:p>
          <a:endParaRPr lang="en-US"/>
        </a:p>
      </dgm:t>
    </dgm:pt>
  </dgm:ptLst>
  <dgm:cxnLst>
    <dgm:cxn modelId="{ABADFE37-6559-4B66-9E56-8EEA79A83D18}" srcId="{A986A981-A568-45F5-9254-C679CB4FEC54}" destId="{58C87688-84FC-4B3E-B0EE-716BBE0555AA}" srcOrd="0" destOrd="0" parTransId="{1B3DAC94-6708-4775-8A08-F84B194E3CBD}" sibTransId="{D5906A73-9635-47BC-84FD-C636C2E211EF}"/>
    <dgm:cxn modelId="{CAFF4102-F955-43D5-BF2E-1FB77DCB882C}" srcId="{A986A981-A568-45F5-9254-C679CB4FEC54}" destId="{D07A882D-5236-4784-8548-ACC8E6F0BD51}" srcOrd="3" destOrd="0" parTransId="{12F420A9-132D-4507-9D04-1CBF86695C16}" sibTransId="{3ABF910F-4DE1-4533-BD6A-31BE80251126}"/>
    <dgm:cxn modelId="{65406117-8672-4E9C-AC40-C602836AF6AC}" type="presOf" srcId="{D5906A73-9635-47BC-84FD-C636C2E211EF}" destId="{D03FBEDE-7DF1-4C0D-9554-7DEDB14D5248}" srcOrd="0" destOrd="0" presId="urn:microsoft.com/office/officeart/2008/layout/AscendingPictureAccentProcess"/>
    <dgm:cxn modelId="{A6726F9E-2207-40D1-9338-269B2962D2BA}" srcId="{A986A981-A568-45F5-9254-C679CB4FEC54}" destId="{1AD591D8-32FF-4B0D-904E-877CACCEA1FD}" srcOrd="2" destOrd="0" parTransId="{7BFDDA0A-ABF2-4D5A-A6FF-621ACA75C9EE}" sibTransId="{B7AB420A-4D5F-41B9-91F1-4B46A753A525}"/>
    <dgm:cxn modelId="{3BF1B1F5-9F99-4C61-A1E6-8C7346107EE9}" type="presOf" srcId="{58C87688-84FC-4B3E-B0EE-716BBE0555AA}" destId="{A79BE844-11F1-438B-9175-DCB6CC8ED686}" srcOrd="0" destOrd="0" presId="urn:microsoft.com/office/officeart/2008/layout/AscendingPictureAccentProcess"/>
    <dgm:cxn modelId="{8A8C9260-4E1A-4977-A580-D637C78932E3}" type="presOf" srcId="{D07A882D-5236-4784-8548-ACC8E6F0BD51}" destId="{37A902DA-3DD7-40E3-880C-6E5C6EDBC771}" srcOrd="0" destOrd="0" presId="urn:microsoft.com/office/officeart/2008/layout/AscendingPictureAccentProcess"/>
    <dgm:cxn modelId="{1491665A-84B9-4263-A001-0CE2CA959289}" type="presOf" srcId="{A986A981-A568-45F5-9254-C679CB4FEC54}" destId="{A37EB75B-1ACD-4E40-9674-B22073DB22EF}" srcOrd="0" destOrd="0" presId="urn:microsoft.com/office/officeart/2008/layout/AscendingPictureAccentProcess"/>
    <dgm:cxn modelId="{0DA70185-77DD-424A-B33F-2AA5C3EF53FF}" type="presOf" srcId="{1AD591D8-32FF-4B0D-904E-877CACCEA1FD}" destId="{5F0EDBDC-339A-4ED8-AA7B-524A904BEDE2}" srcOrd="0" destOrd="0" presId="urn:microsoft.com/office/officeart/2008/layout/AscendingPictureAccentProcess"/>
    <dgm:cxn modelId="{3ECD145D-6DE9-418F-9A70-FAD90BA17E25}" type="presOf" srcId="{3ABF910F-4DE1-4533-BD6A-31BE80251126}" destId="{77E6AF5C-5DC1-4CBB-89ED-B46608A81851}" srcOrd="0" destOrd="0" presId="urn:microsoft.com/office/officeart/2008/layout/AscendingPictureAccentProcess"/>
    <dgm:cxn modelId="{BC6C86BC-650E-416F-9D15-B14AF005E597}" srcId="{A986A981-A568-45F5-9254-C679CB4FEC54}" destId="{E8B11E69-C6ED-4FE9-A936-86FA43BBD526}" srcOrd="1" destOrd="0" parTransId="{6ABF5082-5CFF-43AE-A4FF-E2015BBE4E13}" sibTransId="{BAC84D04-B8EB-43DB-9BEC-FEE8EF4D1FE3}"/>
    <dgm:cxn modelId="{259D250C-90E5-4F41-8D40-BB22F92BB13F}" type="presOf" srcId="{BAC84D04-B8EB-43DB-9BEC-FEE8EF4D1FE3}" destId="{44C3400C-B037-4F5C-B1A5-620D54377A88}" srcOrd="0" destOrd="0" presId="urn:microsoft.com/office/officeart/2008/layout/AscendingPictureAccentProcess"/>
    <dgm:cxn modelId="{6CC2414A-D37D-407F-B188-7DFD354ED4B2}" type="presOf" srcId="{E8B11E69-C6ED-4FE9-A936-86FA43BBD526}" destId="{87942E02-5FCC-4727-BAD9-1FBE62EC8A9B}" srcOrd="0" destOrd="0" presId="urn:microsoft.com/office/officeart/2008/layout/AscendingPictureAccentProcess"/>
    <dgm:cxn modelId="{B4AB431A-1BF9-4DF3-8E8E-322060B47362}" type="presOf" srcId="{B7AB420A-4D5F-41B9-91F1-4B46A753A525}" destId="{385BA899-1911-42F2-9D43-7A6C26679AD9}" srcOrd="0" destOrd="0" presId="urn:microsoft.com/office/officeart/2008/layout/AscendingPictureAccentProcess"/>
    <dgm:cxn modelId="{2271A651-A48A-4C4A-BC52-084A2DA23946}" type="presParOf" srcId="{A37EB75B-1ACD-4E40-9674-B22073DB22EF}" destId="{72B4D885-4904-4FC2-990B-73715C954FE2}" srcOrd="0" destOrd="0" presId="urn:microsoft.com/office/officeart/2008/layout/AscendingPictureAccentProcess"/>
    <dgm:cxn modelId="{2002A41E-AD9B-4493-8806-38177BFBD53F}" type="presParOf" srcId="{A37EB75B-1ACD-4E40-9674-B22073DB22EF}" destId="{DAEBC85B-52A0-41CB-AA30-24BD9D682C77}" srcOrd="1" destOrd="0" presId="urn:microsoft.com/office/officeart/2008/layout/AscendingPictureAccentProcess"/>
    <dgm:cxn modelId="{C1A0566B-3C92-4D24-96BC-F28FC3B9B59B}" type="presParOf" srcId="{A37EB75B-1ACD-4E40-9674-B22073DB22EF}" destId="{735D4738-B643-42B0-B1C0-F5B23E3168D9}" srcOrd="2" destOrd="0" presId="urn:microsoft.com/office/officeart/2008/layout/AscendingPictureAccentProcess"/>
    <dgm:cxn modelId="{E891B064-027E-4D6F-8025-A3F368FB4969}" type="presParOf" srcId="{A37EB75B-1ACD-4E40-9674-B22073DB22EF}" destId="{CD98568B-769C-4AC0-A0DC-3E85650B5B5F}" srcOrd="3" destOrd="0" presId="urn:microsoft.com/office/officeart/2008/layout/AscendingPictureAccentProcess"/>
    <dgm:cxn modelId="{9CD30599-4E83-476A-906A-5C0073B7AC6D}" type="presParOf" srcId="{A37EB75B-1ACD-4E40-9674-B22073DB22EF}" destId="{4F3D42BF-9EFC-40BB-844F-FD012CA0EA1C}" srcOrd="4" destOrd="0" presId="urn:microsoft.com/office/officeart/2008/layout/AscendingPictureAccentProcess"/>
    <dgm:cxn modelId="{281FC70E-E6C4-49BD-82D7-184CE06BCA71}" type="presParOf" srcId="{A37EB75B-1ACD-4E40-9674-B22073DB22EF}" destId="{A48BEB70-07CC-4349-8D74-89855455DDFE}" srcOrd="5" destOrd="0" presId="urn:microsoft.com/office/officeart/2008/layout/AscendingPictureAccentProcess"/>
    <dgm:cxn modelId="{B427AB10-41E6-4B83-B667-0EEDC85E5C8B}" type="presParOf" srcId="{A37EB75B-1ACD-4E40-9674-B22073DB22EF}" destId="{32D80568-54E8-46B1-9943-CA9BB7D6F013}" srcOrd="6" destOrd="0" presId="urn:microsoft.com/office/officeart/2008/layout/AscendingPictureAccentProcess"/>
    <dgm:cxn modelId="{146C31C5-AF1B-427F-93FA-26C59246020F}" type="presParOf" srcId="{A37EB75B-1ACD-4E40-9674-B22073DB22EF}" destId="{266F1E70-2147-4DA9-8C28-A358C31C4374}" srcOrd="7" destOrd="0" presId="urn:microsoft.com/office/officeart/2008/layout/AscendingPictureAccentProcess"/>
    <dgm:cxn modelId="{E37BA2A6-3EA6-4F80-9825-78BB181C5A62}" type="presParOf" srcId="{A37EB75B-1ACD-4E40-9674-B22073DB22EF}" destId="{5259A460-9512-4A33-BBA7-EF0FFE97949B}" srcOrd="8" destOrd="0" presId="urn:microsoft.com/office/officeart/2008/layout/AscendingPictureAccentProcess"/>
    <dgm:cxn modelId="{F3722249-FA5F-45B1-B071-A0166DB67507}" type="presParOf" srcId="{A37EB75B-1ACD-4E40-9674-B22073DB22EF}" destId="{8C0D81A1-26CB-4FF0-A4DD-AB9DEF6623B3}" srcOrd="9" destOrd="0" presId="urn:microsoft.com/office/officeart/2008/layout/AscendingPictureAccentProcess"/>
    <dgm:cxn modelId="{D64734CF-5AA0-4532-AF43-13A04F4D003F}" type="presParOf" srcId="{A37EB75B-1ACD-4E40-9674-B22073DB22EF}" destId="{A55B6DD7-4E79-43E6-A264-FF4FD892F136}" srcOrd="10" destOrd="0" presId="urn:microsoft.com/office/officeart/2008/layout/AscendingPictureAccentProcess"/>
    <dgm:cxn modelId="{EBC783DA-8B7A-4063-B424-855C013A2671}" type="presParOf" srcId="{A37EB75B-1ACD-4E40-9674-B22073DB22EF}" destId="{3F9B9D8A-4413-4395-B2F5-8CD178BF4E6A}" srcOrd="11" destOrd="0" presId="urn:microsoft.com/office/officeart/2008/layout/AscendingPictureAccentProcess"/>
    <dgm:cxn modelId="{A2881006-2E81-4F46-94E2-A7BA73B66FCE}" type="presParOf" srcId="{A37EB75B-1ACD-4E40-9674-B22073DB22EF}" destId="{172C5FC7-3CF6-4A8D-B792-3DA65ED4B7FD}" srcOrd="12" destOrd="0" presId="urn:microsoft.com/office/officeart/2008/layout/AscendingPictureAccentProcess"/>
    <dgm:cxn modelId="{00737C58-AF22-495F-AD8C-E933C488A567}" type="presParOf" srcId="{A37EB75B-1ACD-4E40-9674-B22073DB22EF}" destId="{A79BE844-11F1-438B-9175-DCB6CC8ED686}" srcOrd="13" destOrd="0" presId="urn:microsoft.com/office/officeart/2008/layout/AscendingPictureAccentProcess"/>
    <dgm:cxn modelId="{7818F7CA-A8BA-4FA1-AABF-4BD4065B631D}" type="presParOf" srcId="{A37EB75B-1ACD-4E40-9674-B22073DB22EF}" destId="{B5DCC04A-1F87-4413-A662-EEC450BDA587}" srcOrd="14" destOrd="0" presId="urn:microsoft.com/office/officeart/2008/layout/AscendingPictureAccentProcess"/>
    <dgm:cxn modelId="{07318070-F38F-4B16-840D-1DC625580A8E}" type="presParOf" srcId="{B5DCC04A-1F87-4413-A662-EEC450BDA587}" destId="{D03FBEDE-7DF1-4C0D-9554-7DEDB14D5248}" srcOrd="0" destOrd="0" presId="urn:microsoft.com/office/officeart/2008/layout/AscendingPictureAccentProcess"/>
    <dgm:cxn modelId="{8469E46A-1F46-4C5C-98E8-E8BE8189A547}" type="presParOf" srcId="{A37EB75B-1ACD-4E40-9674-B22073DB22EF}" destId="{87942E02-5FCC-4727-BAD9-1FBE62EC8A9B}" srcOrd="15" destOrd="0" presId="urn:microsoft.com/office/officeart/2008/layout/AscendingPictureAccentProcess"/>
    <dgm:cxn modelId="{1789BFAC-CF09-41C5-B790-1552EA335ABA}" type="presParOf" srcId="{A37EB75B-1ACD-4E40-9674-B22073DB22EF}" destId="{E3E898B0-7503-437B-B920-710689A1D86D}" srcOrd="16" destOrd="0" presId="urn:microsoft.com/office/officeart/2008/layout/AscendingPictureAccentProcess"/>
    <dgm:cxn modelId="{B24E40C7-A241-4537-84A6-56234ABFBB4E}" type="presParOf" srcId="{E3E898B0-7503-437B-B920-710689A1D86D}" destId="{44C3400C-B037-4F5C-B1A5-620D54377A88}" srcOrd="0" destOrd="0" presId="urn:microsoft.com/office/officeart/2008/layout/AscendingPictureAccentProcess"/>
    <dgm:cxn modelId="{CD0D8E31-C05B-478F-BEE1-D640CEC99A34}" type="presParOf" srcId="{A37EB75B-1ACD-4E40-9674-B22073DB22EF}" destId="{5F0EDBDC-339A-4ED8-AA7B-524A904BEDE2}" srcOrd="17" destOrd="0" presId="urn:microsoft.com/office/officeart/2008/layout/AscendingPictureAccentProcess"/>
    <dgm:cxn modelId="{4FB0F7C9-DAC3-4F86-AD2E-01575B023C9A}" type="presParOf" srcId="{A37EB75B-1ACD-4E40-9674-B22073DB22EF}" destId="{0A8A0F98-0B98-4F93-8E2F-C65DC1BB539B}" srcOrd="18" destOrd="0" presId="urn:microsoft.com/office/officeart/2008/layout/AscendingPictureAccentProcess"/>
    <dgm:cxn modelId="{4335C17D-BCE2-4EA4-B093-693D0497B07D}" type="presParOf" srcId="{0A8A0F98-0B98-4F93-8E2F-C65DC1BB539B}" destId="{385BA899-1911-42F2-9D43-7A6C26679AD9}" srcOrd="0" destOrd="0" presId="urn:microsoft.com/office/officeart/2008/layout/AscendingPictureAccentProcess"/>
    <dgm:cxn modelId="{8B4D72D5-D22E-48A7-91E0-E521E1D3BBAC}" type="presParOf" srcId="{A37EB75B-1ACD-4E40-9674-B22073DB22EF}" destId="{37A902DA-3DD7-40E3-880C-6E5C6EDBC771}" srcOrd="19" destOrd="0" presId="urn:microsoft.com/office/officeart/2008/layout/AscendingPictureAccentProcess"/>
    <dgm:cxn modelId="{98C0EA34-36E8-4967-809C-52250A2B22C1}" type="presParOf" srcId="{A37EB75B-1ACD-4E40-9674-B22073DB22EF}" destId="{6944358C-29A3-43CD-BDF2-1257CB3351B0}" srcOrd="20" destOrd="0" presId="urn:microsoft.com/office/officeart/2008/layout/AscendingPictureAccentProcess"/>
    <dgm:cxn modelId="{4E120DD3-8DE5-4BF3-83D1-81D4A0F29471}" type="presParOf" srcId="{6944358C-29A3-43CD-BDF2-1257CB3351B0}" destId="{77E6AF5C-5DC1-4CBB-89ED-B46608A81851}"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357DC0-8071-407F-9C12-3DEDE9CA3C2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6F2BFCFE-A9A3-4E91-9396-A9C30A5DD249}">
      <dgm:prSet phldrT="[Text]"/>
      <dgm:spPr>
        <a:solidFill>
          <a:srgbClr val="FF0000"/>
        </a:solidFill>
      </dgm:spPr>
      <dgm:t>
        <a:bodyPr/>
        <a:lstStyle/>
        <a:p>
          <a:r>
            <a:rPr lang="en-US" strike="noStrike" dirty="0" smtClean="0">
              <a:effectLst>
                <a:outerShdw blurRad="38100" dist="38100" dir="2700000" algn="tl">
                  <a:srgbClr val="000000">
                    <a:alpha val="43137"/>
                  </a:srgbClr>
                </a:outerShdw>
              </a:effectLst>
            </a:rPr>
            <a:t>Administered interest rates: low profitability </a:t>
          </a:r>
          <a:endParaRPr lang="en-US" strike="noStrike" dirty="0">
            <a:effectLst>
              <a:outerShdw blurRad="38100" dist="38100" dir="2700000" algn="tl">
                <a:srgbClr val="000000">
                  <a:alpha val="43137"/>
                </a:srgbClr>
              </a:outerShdw>
            </a:effectLst>
          </a:endParaRPr>
        </a:p>
      </dgm:t>
    </dgm:pt>
    <dgm:pt modelId="{B7F2E2C4-F57E-42FF-A851-6CD5086801C0}" type="parTrans" cxnId="{0FE49BCE-5EA8-4137-B157-964C813A0CE8}">
      <dgm:prSet/>
      <dgm:spPr/>
      <dgm:t>
        <a:bodyPr/>
        <a:lstStyle/>
        <a:p>
          <a:endParaRPr lang="en-US"/>
        </a:p>
      </dgm:t>
    </dgm:pt>
    <dgm:pt modelId="{E8B32822-612F-4CD1-B061-7822A8DCD323}" type="sibTrans" cxnId="{0FE49BCE-5EA8-4137-B157-964C813A0CE8}">
      <dgm:prSet/>
      <dgm:spPr/>
      <dgm:t>
        <a:bodyPr/>
        <a:lstStyle/>
        <a:p>
          <a:endParaRPr lang="en-US"/>
        </a:p>
      </dgm:t>
    </dgm:pt>
    <dgm:pt modelId="{D8BF6F86-3B30-4E4D-86EF-811EEA974983}">
      <dgm:prSet phldrT="[Text]"/>
      <dgm:spPr>
        <a:solidFill>
          <a:srgbClr val="FF0000"/>
        </a:solidFill>
      </dgm:spPr>
      <dgm:t>
        <a:bodyPr/>
        <a:lstStyle/>
        <a:p>
          <a:r>
            <a:rPr lang="en-US" strike="noStrike" dirty="0" smtClean="0">
              <a:effectLst>
                <a:outerShdw blurRad="38100" dist="38100" dir="2700000" algn="tl">
                  <a:srgbClr val="000000">
                    <a:alpha val="43137"/>
                  </a:srgbClr>
                </a:outerShdw>
              </a:effectLst>
            </a:rPr>
            <a:t>Govt. shareholding-&gt; politicized “Boards”, experts less, branch expansion??</a:t>
          </a:r>
          <a:endParaRPr lang="en-US" strike="noStrike" dirty="0">
            <a:effectLst>
              <a:outerShdw blurRad="38100" dist="38100" dir="2700000" algn="tl">
                <a:srgbClr val="000000">
                  <a:alpha val="43137"/>
                </a:srgbClr>
              </a:outerShdw>
            </a:effectLst>
          </a:endParaRPr>
        </a:p>
      </dgm:t>
    </dgm:pt>
    <dgm:pt modelId="{07FCB0F6-B304-4904-A75C-9D547631EC37}" type="parTrans" cxnId="{AE098EBC-6CA6-42CB-B483-AD5F2180C16C}">
      <dgm:prSet/>
      <dgm:spPr/>
      <dgm:t>
        <a:bodyPr/>
        <a:lstStyle/>
        <a:p>
          <a:endParaRPr lang="en-US"/>
        </a:p>
      </dgm:t>
    </dgm:pt>
    <dgm:pt modelId="{C27DC0FB-BFE5-4C97-9832-B514912CD8FC}" type="sibTrans" cxnId="{AE098EBC-6CA6-42CB-B483-AD5F2180C16C}">
      <dgm:prSet/>
      <dgm:spPr/>
      <dgm:t>
        <a:bodyPr/>
        <a:lstStyle/>
        <a:p>
          <a:endParaRPr lang="en-US"/>
        </a:p>
      </dgm:t>
    </dgm:pt>
    <dgm:pt modelId="{94036351-BA47-4D54-89DA-B5DD9D25257B}">
      <dgm:prSet phldrT="[Text]"/>
      <dgm:spPr>
        <a:solidFill>
          <a:srgbClr val="FF0000"/>
        </a:solidFill>
      </dgm:spPr>
      <dgm:t>
        <a:bodyPr/>
        <a:lstStyle/>
        <a:p>
          <a:r>
            <a:rPr lang="en-US" strike="noStrike" dirty="0" smtClean="0">
              <a:effectLst>
                <a:outerShdw blurRad="38100" dist="38100" dir="2700000" algn="tl">
                  <a:srgbClr val="000000">
                    <a:alpha val="43137"/>
                  </a:srgbClr>
                </a:outerShdw>
              </a:effectLst>
            </a:rPr>
            <a:t>Unviable greenfield projects on Political Considerations-&gt;High NPA, low recovery</a:t>
          </a:r>
          <a:endParaRPr lang="en-US" strike="noStrike" dirty="0">
            <a:effectLst>
              <a:outerShdw blurRad="38100" dist="38100" dir="2700000" algn="tl">
                <a:srgbClr val="000000">
                  <a:alpha val="43137"/>
                </a:srgbClr>
              </a:outerShdw>
            </a:effectLst>
          </a:endParaRPr>
        </a:p>
      </dgm:t>
    </dgm:pt>
    <dgm:pt modelId="{428C4879-4B9F-4B87-9769-6F873CFCCA92}" type="parTrans" cxnId="{CAC684C8-5EAF-4F52-AD40-68B891C22DC1}">
      <dgm:prSet/>
      <dgm:spPr/>
      <dgm:t>
        <a:bodyPr/>
        <a:lstStyle/>
        <a:p>
          <a:endParaRPr lang="en-US"/>
        </a:p>
      </dgm:t>
    </dgm:pt>
    <dgm:pt modelId="{E13559C5-5AA4-4C6A-ACA4-5AB187AD4883}" type="sibTrans" cxnId="{CAC684C8-5EAF-4F52-AD40-68B891C22DC1}">
      <dgm:prSet/>
      <dgm:spPr/>
      <dgm:t>
        <a:bodyPr/>
        <a:lstStyle/>
        <a:p>
          <a:endParaRPr lang="en-US"/>
        </a:p>
      </dgm:t>
    </dgm:pt>
    <dgm:pt modelId="{447FF472-2E16-46FB-BAAC-ACBE6BDA897A}">
      <dgm:prSet phldrT="[Text]"/>
      <dgm:spPr>
        <a:solidFill>
          <a:srgbClr val="FF0000"/>
        </a:solidFill>
      </dgm:spPr>
      <dgm:t>
        <a:bodyPr/>
        <a:lstStyle/>
        <a:p>
          <a:r>
            <a:rPr lang="en-US" strike="noStrike" dirty="0" smtClean="0">
              <a:effectLst>
                <a:outerShdw blurRad="38100" dist="38100" dir="2700000" algn="tl">
                  <a:srgbClr val="000000">
                    <a:alpha val="43137"/>
                  </a:srgbClr>
                </a:outerShdw>
              </a:effectLst>
            </a:rPr>
            <a:t>RBI would keep high CRR, SLR to prevent failure</a:t>
          </a:r>
          <a:endParaRPr lang="en-US" strike="noStrike" dirty="0">
            <a:effectLst>
              <a:outerShdw blurRad="38100" dist="38100" dir="2700000" algn="tl">
                <a:srgbClr val="000000">
                  <a:alpha val="43137"/>
                </a:srgbClr>
              </a:outerShdw>
            </a:effectLst>
          </a:endParaRPr>
        </a:p>
      </dgm:t>
    </dgm:pt>
    <dgm:pt modelId="{A28F9752-C529-45AF-8D53-1BCD3ED33C99}" type="parTrans" cxnId="{81312B4C-31BF-4CFA-8A32-63B6F0D279EB}">
      <dgm:prSet/>
      <dgm:spPr/>
      <dgm:t>
        <a:bodyPr/>
        <a:lstStyle/>
        <a:p>
          <a:endParaRPr lang="en-US"/>
        </a:p>
      </dgm:t>
    </dgm:pt>
    <dgm:pt modelId="{386DED5B-E23C-43F4-AA81-E0E274580976}" type="sibTrans" cxnId="{81312B4C-31BF-4CFA-8A32-63B6F0D279EB}">
      <dgm:prSet/>
      <dgm:spPr/>
      <dgm:t>
        <a:bodyPr/>
        <a:lstStyle/>
        <a:p>
          <a:endParaRPr lang="en-US"/>
        </a:p>
      </dgm:t>
    </dgm:pt>
    <dgm:pt modelId="{3212B2D1-2D6A-4215-A81D-3C8096488AE6}">
      <dgm:prSet phldrT="[Text]"/>
      <dgm:spPr>
        <a:solidFill>
          <a:srgbClr val="FF0000"/>
        </a:solidFill>
      </dgm:spPr>
      <dgm:t>
        <a:bodyPr/>
        <a:lstStyle/>
        <a:p>
          <a:r>
            <a:rPr lang="en-US" strike="noStrike" dirty="0" err="1" smtClean="0">
              <a:effectLst>
                <a:outerShdw blurRad="38100" dist="38100" dir="2700000" algn="tl">
                  <a:srgbClr val="000000">
                    <a:alpha val="43137"/>
                  </a:srgbClr>
                </a:outerShdw>
              </a:effectLst>
            </a:rPr>
            <a:t>Aam-aadmi</a:t>
          </a:r>
          <a:r>
            <a:rPr lang="en-US" strike="noStrike" dirty="0" smtClean="0">
              <a:effectLst>
                <a:outerShdw blurRad="38100" dist="38100" dir="2700000" algn="tl">
                  <a:srgbClr val="000000">
                    <a:alpha val="43137"/>
                  </a:srgbClr>
                </a:outerShdw>
              </a:effectLst>
            </a:rPr>
            <a:t> deprived of loans @reasonable rates</a:t>
          </a:r>
          <a:endParaRPr lang="en-US" strike="noStrike" dirty="0">
            <a:effectLst>
              <a:outerShdw blurRad="38100" dist="38100" dir="2700000" algn="tl">
                <a:srgbClr val="000000">
                  <a:alpha val="43137"/>
                </a:srgbClr>
              </a:outerShdw>
            </a:effectLst>
          </a:endParaRPr>
        </a:p>
      </dgm:t>
    </dgm:pt>
    <dgm:pt modelId="{60442F03-F5C2-4349-8847-4AB3C7D16F69}" type="parTrans" cxnId="{2CB84B5E-12B0-4C02-9E7B-5F7032D1D03B}">
      <dgm:prSet/>
      <dgm:spPr/>
      <dgm:t>
        <a:bodyPr/>
        <a:lstStyle/>
        <a:p>
          <a:endParaRPr lang="en-US"/>
        </a:p>
      </dgm:t>
    </dgm:pt>
    <dgm:pt modelId="{25D05DC1-83DB-43F7-87DC-5A6158764EBC}" type="sibTrans" cxnId="{2CB84B5E-12B0-4C02-9E7B-5F7032D1D03B}">
      <dgm:prSet/>
      <dgm:spPr/>
      <dgm:t>
        <a:bodyPr/>
        <a:lstStyle/>
        <a:p>
          <a:endParaRPr lang="en-US"/>
        </a:p>
      </dgm:t>
    </dgm:pt>
    <dgm:pt modelId="{172170EF-072B-4C03-847D-963204CCEAF7}">
      <dgm:prSet phldrT="[Text]"/>
      <dgm:spPr>
        <a:solidFill>
          <a:srgbClr val="FF0000"/>
        </a:solidFill>
      </dgm:spPr>
      <dgm:t>
        <a:bodyPr/>
        <a:lstStyle/>
        <a:p>
          <a:r>
            <a:rPr lang="en-US" strike="noStrike" dirty="0" smtClean="0">
              <a:effectLst>
                <a:outerShdw blurRad="38100" dist="38100" dir="2700000" algn="tl">
                  <a:srgbClr val="000000">
                    <a:alpha val="43137"/>
                  </a:srgbClr>
                </a:outerShdw>
              </a:effectLst>
            </a:rPr>
            <a:t>Large staff, unionized staff: customer service….x</a:t>
          </a:r>
          <a:endParaRPr lang="en-US" strike="noStrike" dirty="0">
            <a:effectLst>
              <a:outerShdw blurRad="38100" dist="38100" dir="2700000" algn="tl">
                <a:srgbClr val="000000">
                  <a:alpha val="43137"/>
                </a:srgbClr>
              </a:outerShdw>
            </a:effectLst>
          </a:endParaRPr>
        </a:p>
      </dgm:t>
    </dgm:pt>
    <dgm:pt modelId="{232F0E6F-A0C8-4F9F-8D08-2D4967D50308}" type="parTrans" cxnId="{58634C41-70AB-42B1-AC86-CF190DF3CF56}">
      <dgm:prSet/>
      <dgm:spPr/>
      <dgm:t>
        <a:bodyPr/>
        <a:lstStyle/>
        <a:p>
          <a:endParaRPr lang="en-US"/>
        </a:p>
      </dgm:t>
    </dgm:pt>
    <dgm:pt modelId="{B38B1BBD-B977-42EC-A266-07E9AD02ABED}" type="sibTrans" cxnId="{58634C41-70AB-42B1-AC86-CF190DF3CF56}">
      <dgm:prSet/>
      <dgm:spPr/>
      <dgm:t>
        <a:bodyPr/>
        <a:lstStyle/>
        <a:p>
          <a:endParaRPr lang="en-US"/>
        </a:p>
      </dgm:t>
    </dgm:pt>
    <dgm:pt modelId="{2FF71993-AC75-4EF3-A2C8-12CAC613135A}" type="pres">
      <dgm:prSet presAssocID="{D4357DC0-8071-407F-9C12-3DEDE9CA3C23}" presName="Name0" presStyleCnt="0">
        <dgm:presLayoutVars>
          <dgm:dir/>
          <dgm:resizeHandles val="exact"/>
        </dgm:presLayoutVars>
      </dgm:prSet>
      <dgm:spPr/>
      <dgm:t>
        <a:bodyPr/>
        <a:lstStyle/>
        <a:p>
          <a:endParaRPr lang="en-US"/>
        </a:p>
      </dgm:t>
    </dgm:pt>
    <dgm:pt modelId="{09BB9B1C-063C-49CB-8B25-2BFBF2B4D55C}" type="pres">
      <dgm:prSet presAssocID="{6F2BFCFE-A9A3-4E91-9396-A9C30A5DD249}" presName="compNode" presStyleCnt="0"/>
      <dgm:spPr/>
    </dgm:pt>
    <dgm:pt modelId="{1F236420-0728-4A59-8569-4628B96C511F}" type="pres">
      <dgm:prSet presAssocID="{6F2BFCFE-A9A3-4E91-9396-A9C30A5DD249}" presName="pictRect" presStyleLbl="node1" presStyleIdx="0" presStyleCnt="6"/>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B5CBF741-87EC-4DB4-8BAB-76248E28D194}" type="pres">
      <dgm:prSet presAssocID="{6F2BFCFE-A9A3-4E91-9396-A9C30A5DD249}" presName="textRect" presStyleLbl="revTx" presStyleIdx="0" presStyleCnt="6">
        <dgm:presLayoutVars>
          <dgm:bulletEnabled val="1"/>
        </dgm:presLayoutVars>
      </dgm:prSet>
      <dgm:spPr/>
      <dgm:t>
        <a:bodyPr/>
        <a:lstStyle/>
        <a:p>
          <a:endParaRPr lang="en-US"/>
        </a:p>
      </dgm:t>
    </dgm:pt>
    <dgm:pt modelId="{F11C9DF9-17D8-4679-9C1D-9302A5718FD7}" type="pres">
      <dgm:prSet presAssocID="{E8B32822-612F-4CD1-B061-7822A8DCD323}" presName="sibTrans" presStyleLbl="sibTrans2D1" presStyleIdx="0" presStyleCnt="0"/>
      <dgm:spPr/>
      <dgm:t>
        <a:bodyPr/>
        <a:lstStyle/>
        <a:p>
          <a:endParaRPr lang="en-US"/>
        </a:p>
      </dgm:t>
    </dgm:pt>
    <dgm:pt modelId="{A697C8C0-971E-4520-9878-CF685BA4CF84}" type="pres">
      <dgm:prSet presAssocID="{94036351-BA47-4D54-89DA-B5DD9D25257B}" presName="compNode" presStyleCnt="0"/>
      <dgm:spPr/>
    </dgm:pt>
    <dgm:pt modelId="{2AD00C0E-2D16-4280-8668-05C6437759EB}" type="pres">
      <dgm:prSet presAssocID="{94036351-BA47-4D54-89DA-B5DD9D25257B}" presName="pictRect" presStyleLbl="node1" presStyleIdx="1" presStyleCnt="6" custScaleY="92546"/>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09CC723C-EF0F-4CFF-ACE5-A4AFE50566D9}" type="pres">
      <dgm:prSet presAssocID="{94036351-BA47-4D54-89DA-B5DD9D25257B}" presName="textRect" presStyleLbl="revTx" presStyleIdx="1" presStyleCnt="6">
        <dgm:presLayoutVars>
          <dgm:bulletEnabled val="1"/>
        </dgm:presLayoutVars>
      </dgm:prSet>
      <dgm:spPr/>
      <dgm:t>
        <a:bodyPr/>
        <a:lstStyle/>
        <a:p>
          <a:endParaRPr lang="en-US"/>
        </a:p>
      </dgm:t>
    </dgm:pt>
    <dgm:pt modelId="{8F69DD09-87C7-450D-B6FD-EB0B98CDC714}" type="pres">
      <dgm:prSet presAssocID="{E13559C5-5AA4-4C6A-ACA4-5AB187AD4883}" presName="sibTrans" presStyleLbl="sibTrans2D1" presStyleIdx="0" presStyleCnt="0"/>
      <dgm:spPr/>
      <dgm:t>
        <a:bodyPr/>
        <a:lstStyle/>
        <a:p>
          <a:endParaRPr lang="en-US"/>
        </a:p>
      </dgm:t>
    </dgm:pt>
    <dgm:pt modelId="{E1EC5488-C24B-44B9-8F0B-B0B604DFC205}" type="pres">
      <dgm:prSet presAssocID="{D8BF6F86-3B30-4E4D-86EF-811EEA974983}" presName="compNode" presStyleCnt="0"/>
      <dgm:spPr/>
    </dgm:pt>
    <dgm:pt modelId="{890E6D1E-341D-437D-923F-AA475D19B156}" type="pres">
      <dgm:prSet presAssocID="{D8BF6F86-3B30-4E4D-86EF-811EEA974983}" presName="pictRect" presStyleLbl="node1" presStyleIdx="2" presStyleCnt="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582382BF-5ECD-4571-ADF7-1D16B35038C5}" type="pres">
      <dgm:prSet presAssocID="{D8BF6F86-3B30-4E4D-86EF-811EEA974983}" presName="textRect" presStyleLbl="revTx" presStyleIdx="2" presStyleCnt="6">
        <dgm:presLayoutVars>
          <dgm:bulletEnabled val="1"/>
        </dgm:presLayoutVars>
      </dgm:prSet>
      <dgm:spPr/>
      <dgm:t>
        <a:bodyPr/>
        <a:lstStyle/>
        <a:p>
          <a:endParaRPr lang="en-US"/>
        </a:p>
      </dgm:t>
    </dgm:pt>
    <dgm:pt modelId="{D1AE9A65-C117-4C39-91A4-CA6060D3A6AC}" type="pres">
      <dgm:prSet presAssocID="{C27DC0FB-BFE5-4C97-9832-B514912CD8FC}" presName="sibTrans" presStyleLbl="sibTrans2D1" presStyleIdx="0" presStyleCnt="0"/>
      <dgm:spPr/>
      <dgm:t>
        <a:bodyPr/>
        <a:lstStyle/>
        <a:p>
          <a:endParaRPr lang="en-US"/>
        </a:p>
      </dgm:t>
    </dgm:pt>
    <dgm:pt modelId="{9A65263F-BCBC-4D4D-A44C-55994B68795C}" type="pres">
      <dgm:prSet presAssocID="{447FF472-2E16-46FB-BAAC-ACBE6BDA897A}" presName="compNode" presStyleCnt="0"/>
      <dgm:spPr/>
    </dgm:pt>
    <dgm:pt modelId="{7D1A7A40-C305-4614-A607-CF510AEB69DF}" type="pres">
      <dgm:prSet presAssocID="{447FF472-2E16-46FB-BAAC-ACBE6BDA897A}" presName="pictRect" presStyleLbl="node1" presStyleIdx="3" presStyleCnt="6" custScaleX="7562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2DFA104E-7F31-4B5D-80D7-B8785EE0D1C0}" type="pres">
      <dgm:prSet presAssocID="{447FF472-2E16-46FB-BAAC-ACBE6BDA897A}" presName="textRect" presStyleLbl="revTx" presStyleIdx="3" presStyleCnt="6">
        <dgm:presLayoutVars>
          <dgm:bulletEnabled val="1"/>
        </dgm:presLayoutVars>
      </dgm:prSet>
      <dgm:spPr/>
      <dgm:t>
        <a:bodyPr/>
        <a:lstStyle/>
        <a:p>
          <a:endParaRPr lang="en-US"/>
        </a:p>
      </dgm:t>
    </dgm:pt>
    <dgm:pt modelId="{8F09F53B-9EF8-4150-BA55-968E079868DD}" type="pres">
      <dgm:prSet presAssocID="{386DED5B-E23C-43F4-AA81-E0E274580976}" presName="sibTrans" presStyleLbl="sibTrans2D1" presStyleIdx="0" presStyleCnt="0"/>
      <dgm:spPr/>
      <dgm:t>
        <a:bodyPr/>
        <a:lstStyle/>
        <a:p>
          <a:endParaRPr lang="en-US"/>
        </a:p>
      </dgm:t>
    </dgm:pt>
    <dgm:pt modelId="{D875E262-5DAF-4DDF-9779-6D2DAD71D286}" type="pres">
      <dgm:prSet presAssocID="{3212B2D1-2D6A-4215-A81D-3C8096488AE6}" presName="compNode" presStyleCnt="0"/>
      <dgm:spPr/>
    </dgm:pt>
    <dgm:pt modelId="{23302ADC-A587-4347-A826-CB3DFBD34F25}" type="pres">
      <dgm:prSet presAssocID="{3212B2D1-2D6A-4215-A81D-3C8096488AE6}" presName="pictRect" presStyleLbl="node1"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81062ED5-D8D2-49DB-9362-32E58B4D64B2}" type="pres">
      <dgm:prSet presAssocID="{3212B2D1-2D6A-4215-A81D-3C8096488AE6}" presName="textRect" presStyleLbl="revTx" presStyleIdx="4" presStyleCnt="6">
        <dgm:presLayoutVars>
          <dgm:bulletEnabled val="1"/>
        </dgm:presLayoutVars>
      </dgm:prSet>
      <dgm:spPr/>
      <dgm:t>
        <a:bodyPr/>
        <a:lstStyle/>
        <a:p>
          <a:endParaRPr lang="en-US"/>
        </a:p>
      </dgm:t>
    </dgm:pt>
    <dgm:pt modelId="{63BD78BB-287E-4ABA-85B6-0685457A376B}" type="pres">
      <dgm:prSet presAssocID="{25D05DC1-83DB-43F7-87DC-5A6158764EBC}" presName="sibTrans" presStyleLbl="sibTrans2D1" presStyleIdx="0" presStyleCnt="0"/>
      <dgm:spPr/>
      <dgm:t>
        <a:bodyPr/>
        <a:lstStyle/>
        <a:p>
          <a:endParaRPr lang="en-US"/>
        </a:p>
      </dgm:t>
    </dgm:pt>
    <dgm:pt modelId="{2C64B60E-F806-44DC-9A7A-6AAF3FF63D3D}" type="pres">
      <dgm:prSet presAssocID="{172170EF-072B-4C03-847D-963204CCEAF7}" presName="compNode" presStyleCnt="0"/>
      <dgm:spPr/>
    </dgm:pt>
    <dgm:pt modelId="{9254C982-7927-4562-84B5-6276A945E116}" type="pres">
      <dgm:prSet presAssocID="{172170EF-072B-4C03-847D-963204CCEAF7}" presName="pictRect" presStyleLbl="node1" presStyleIdx="5" presStyleCnt="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4910984B-AB3C-4D1E-9C9E-8719529A3EDC}" type="pres">
      <dgm:prSet presAssocID="{172170EF-072B-4C03-847D-963204CCEAF7}" presName="textRect" presStyleLbl="revTx" presStyleIdx="5" presStyleCnt="6">
        <dgm:presLayoutVars>
          <dgm:bulletEnabled val="1"/>
        </dgm:presLayoutVars>
      </dgm:prSet>
      <dgm:spPr/>
      <dgm:t>
        <a:bodyPr/>
        <a:lstStyle/>
        <a:p>
          <a:endParaRPr lang="en-US"/>
        </a:p>
      </dgm:t>
    </dgm:pt>
  </dgm:ptLst>
  <dgm:cxnLst>
    <dgm:cxn modelId="{58634C41-70AB-42B1-AC86-CF190DF3CF56}" srcId="{D4357DC0-8071-407F-9C12-3DEDE9CA3C23}" destId="{172170EF-072B-4C03-847D-963204CCEAF7}" srcOrd="5" destOrd="0" parTransId="{232F0E6F-A0C8-4F9F-8D08-2D4967D50308}" sibTransId="{B38B1BBD-B977-42EC-A266-07E9AD02ABED}"/>
    <dgm:cxn modelId="{7018A02D-66EE-4C76-B238-400CBB0620FA}" type="presOf" srcId="{3212B2D1-2D6A-4215-A81D-3C8096488AE6}" destId="{81062ED5-D8D2-49DB-9362-32E58B4D64B2}" srcOrd="0" destOrd="0" presId="urn:microsoft.com/office/officeart/2005/8/layout/pList1"/>
    <dgm:cxn modelId="{386CD9A6-A5AA-4EC0-935E-6389A79528A1}" type="presOf" srcId="{172170EF-072B-4C03-847D-963204CCEAF7}" destId="{4910984B-AB3C-4D1E-9C9E-8719529A3EDC}" srcOrd="0" destOrd="0" presId="urn:microsoft.com/office/officeart/2005/8/layout/pList1"/>
    <dgm:cxn modelId="{CAC684C8-5EAF-4F52-AD40-68B891C22DC1}" srcId="{D4357DC0-8071-407F-9C12-3DEDE9CA3C23}" destId="{94036351-BA47-4D54-89DA-B5DD9D25257B}" srcOrd="1" destOrd="0" parTransId="{428C4879-4B9F-4B87-9769-6F873CFCCA92}" sibTransId="{E13559C5-5AA4-4C6A-ACA4-5AB187AD4883}"/>
    <dgm:cxn modelId="{DA0CD071-7054-42BA-88DB-41BA7C114D2F}" type="presOf" srcId="{D8BF6F86-3B30-4E4D-86EF-811EEA974983}" destId="{582382BF-5ECD-4571-ADF7-1D16B35038C5}" srcOrd="0" destOrd="0" presId="urn:microsoft.com/office/officeart/2005/8/layout/pList1"/>
    <dgm:cxn modelId="{AE098EBC-6CA6-42CB-B483-AD5F2180C16C}" srcId="{D4357DC0-8071-407F-9C12-3DEDE9CA3C23}" destId="{D8BF6F86-3B30-4E4D-86EF-811EEA974983}" srcOrd="2" destOrd="0" parTransId="{07FCB0F6-B304-4904-A75C-9D547631EC37}" sibTransId="{C27DC0FB-BFE5-4C97-9832-B514912CD8FC}"/>
    <dgm:cxn modelId="{86773604-6D70-4FE7-A850-51642673BF8C}" type="presOf" srcId="{D4357DC0-8071-407F-9C12-3DEDE9CA3C23}" destId="{2FF71993-AC75-4EF3-A2C8-12CAC613135A}" srcOrd="0" destOrd="0" presId="urn:microsoft.com/office/officeart/2005/8/layout/pList1"/>
    <dgm:cxn modelId="{C9AC3D8C-4700-4593-B8ED-267891063537}" type="presOf" srcId="{386DED5B-E23C-43F4-AA81-E0E274580976}" destId="{8F09F53B-9EF8-4150-BA55-968E079868DD}" srcOrd="0" destOrd="0" presId="urn:microsoft.com/office/officeart/2005/8/layout/pList1"/>
    <dgm:cxn modelId="{2D27B51B-DAE6-43D2-A6B3-0215DBF209D2}" type="presOf" srcId="{E13559C5-5AA4-4C6A-ACA4-5AB187AD4883}" destId="{8F69DD09-87C7-450D-B6FD-EB0B98CDC714}" srcOrd="0" destOrd="0" presId="urn:microsoft.com/office/officeart/2005/8/layout/pList1"/>
    <dgm:cxn modelId="{2CB84B5E-12B0-4C02-9E7B-5F7032D1D03B}" srcId="{D4357DC0-8071-407F-9C12-3DEDE9CA3C23}" destId="{3212B2D1-2D6A-4215-A81D-3C8096488AE6}" srcOrd="4" destOrd="0" parTransId="{60442F03-F5C2-4349-8847-4AB3C7D16F69}" sibTransId="{25D05DC1-83DB-43F7-87DC-5A6158764EBC}"/>
    <dgm:cxn modelId="{A1A6E323-45C6-4CD3-A57A-B7992582D583}" type="presOf" srcId="{447FF472-2E16-46FB-BAAC-ACBE6BDA897A}" destId="{2DFA104E-7F31-4B5D-80D7-B8785EE0D1C0}" srcOrd="0" destOrd="0" presId="urn:microsoft.com/office/officeart/2005/8/layout/pList1"/>
    <dgm:cxn modelId="{EAC6CC67-EEE3-40AB-B3BC-8CEF05188DF9}" type="presOf" srcId="{6F2BFCFE-A9A3-4E91-9396-A9C30A5DD249}" destId="{B5CBF741-87EC-4DB4-8BAB-76248E28D194}" srcOrd="0" destOrd="0" presId="urn:microsoft.com/office/officeart/2005/8/layout/pList1"/>
    <dgm:cxn modelId="{81312B4C-31BF-4CFA-8A32-63B6F0D279EB}" srcId="{D4357DC0-8071-407F-9C12-3DEDE9CA3C23}" destId="{447FF472-2E16-46FB-BAAC-ACBE6BDA897A}" srcOrd="3" destOrd="0" parTransId="{A28F9752-C529-45AF-8D53-1BCD3ED33C99}" sibTransId="{386DED5B-E23C-43F4-AA81-E0E274580976}"/>
    <dgm:cxn modelId="{B5B747D5-C8EA-4CB1-A32C-10BDC8683DF5}" type="presOf" srcId="{C27DC0FB-BFE5-4C97-9832-B514912CD8FC}" destId="{D1AE9A65-C117-4C39-91A4-CA6060D3A6AC}" srcOrd="0" destOrd="0" presId="urn:microsoft.com/office/officeart/2005/8/layout/pList1"/>
    <dgm:cxn modelId="{0FE49BCE-5EA8-4137-B157-964C813A0CE8}" srcId="{D4357DC0-8071-407F-9C12-3DEDE9CA3C23}" destId="{6F2BFCFE-A9A3-4E91-9396-A9C30A5DD249}" srcOrd="0" destOrd="0" parTransId="{B7F2E2C4-F57E-42FF-A851-6CD5086801C0}" sibTransId="{E8B32822-612F-4CD1-B061-7822A8DCD323}"/>
    <dgm:cxn modelId="{F221559C-DB38-4160-A5CE-D8305AC992E6}" type="presOf" srcId="{E8B32822-612F-4CD1-B061-7822A8DCD323}" destId="{F11C9DF9-17D8-4679-9C1D-9302A5718FD7}" srcOrd="0" destOrd="0" presId="urn:microsoft.com/office/officeart/2005/8/layout/pList1"/>
    <dgm:cxn modelId="{DE916054-BC6A-423C-8D6B-06194A94307A}" type="presOf" srcId="{25D05DC1-83DB-43F7-87DC-5A6158764EBC}" destId="{63BD78BB-287E-4ABA-85B6-0685457A376B}" srcOrd="0" destOrd="0" presId="urn:microsoft.com/office/officeart/2005/8/layout/pList1"/>
    <dgm:cxn modelId="{5D5D5CEF-3779-46F8-8DA3-5E77212A7B88}" type="presOf" srcId="{94036351-BA47-4D54-89DA-B5DD9D25257B}" destId="{09CC723C-EF0F-4CFF-ACE5-A4AFE50566D9}" srcOrd="0" destOrd="0" presId="urn:microsoft.com/office/officeart/2005/8/layout/pList1"/>
    <dgm:cxn modelId="{95FE880C-D244-4877-B27C-B1CE0868D8E7}" type="presParOf" srcId="{2FF71993-AC75-4EF3-A2C8-12CAC613135A}" destId="{09BB9B1C-063C-49CB-8B25-2BFBF2B4D55C}" srcOrd="0" destOrd="0" presId="urn:microsoft.com/office/officeart/2005/8/layout/pList1"/>
    <dgm:cxn modelId="{3DD2C32D-E9C6-4B3C-B55F-43D022536503}" type="presParOf" srcId="{09BB9B1C-063C-49CB-8B25-2BFBF2B4D55C}" destId="{1F236420-0728-4A59-8569-4628B96C511F}" srcOrd="0" destOrd="0" presId="urn:microsoft.com/office/officeart/2005/8/layout/pList1"/>
    <dgm:cxn modelId="{15F2DEA2-661C-4C04-A94C-A24DA9039337}" type="presParOf" srcId="{09BB9B1C-063C-49CB-8B25-2BFBF2B4D55C}" destId="{B5CBF741-87EC-4DB4-8BAB-76248E28D194}" srcOrd="1" destOrd="0" presId="urn:microsoft.com/office/officeart/2005/8/layout/pList1"/>
    <dgm:cxn modelId="{6498B3B6-7AAE-45EA-86B1-FF7786FDD6DB}" type="presParOf" srcId="{2FF71993-AC75-4EF3-A2C8-12CAC613135A}" destId="{F11C9DF9-17D8-4679-9C1D-9302A5718FD7}" srcOrd="1" destOrd="0" presId="urn:microsoft.com/office/officeart/2005/8/layout/pList1"/>
    <dgm:cxn modelId="{BDE6874E-9F60-4147-AE31-B5BCA417786B}" type="presParOf" srcId="{2FF71993-AC75-4EF3-A2C8-12CAC613135A}" destId="{A697C8C0-971E-4520-9878-CF685BA4CF84}" srcOrd="2" destOrd="0" presId="urn:microsoft.com/office/officeart/2005/8/layout/pList1"/>
    <dgm:cxn modelId="{EA90D91D-307B-4584-B16F-5678E5C0AEA4}" type="presParOf" srcId="{A697C8C0-971E-4520-9878-CF685BA4CF84}" destId="{2AD00C0E-2D16-4280-8668-05C6437759EB}" srcOrd="0" destOrd="0" presId="urn:microsoft.com/office/officeart/2005/8/layout/pList1"/>
    <dgm:cxn modelId="{84C6EE43-D81F-4548-9927-86B61406AC93}" type="presParOf" srcId="{A697C8C0-971E-4520-9878-CF685BA4CF84}" destId="{09CC723C-EF0F-4CFF-ACE5-A4AFE50566D9}" srcOrd="1" destOrd="0" presId="urn:microsoft.com/office/officeart/2005/8/layout/pList1"/>
    <dgm:cxn modelId="{4B685723-04D4-44C2-A53F-A65A7B2D4DF8}" type="presParOf" srcId="{2FF71993-AC75-4EF3-A2C8-12CAC613135A}" destId="{8F69DD09-87C7-450D-B6FD-EB0B98CDC714}" srcOrd="3" destOrd="0" presId="urn:microsoft.com/office/officeart/2005/8/layout/pList1"/>
    <dgm:cxn modelId="{7C0CE82E-0C5B-43CA-A741-B65D825DEAC4}" type="presParOf" srcId="{2FF71993-AC75-4EF3-A2C8-12CAC613135A}" destId="{E1EC5488-C24B-44B9-8F0B-B0B604DFC205}" srcOrd="4" destOrd="0" presId="urn:microsoft.com/office/officeart/2005/8/layout/pList1"/>
    <dgm:cxn modelId="{10801703-EEB3-406A-8D85-BC48217715E7}" type="presParOf" srcId="{E1EC5488-C24B-44B9-8F0B-B0B604DFC205}" destId="{890E6D1E-341D-437D-923F-AA475D19B156}" srcOrd="0" destOrd="0" presId="urn:microsoft.com/office/officeart/2005/8/layout/pList1"/>
    <dgm:cxn modelId="{55C29D40-3892-40F5-9CF2-8F0E74155B05}" type="presParOf" srcId="{E1EC5488-C24B-44B9-8F0B-B0B604DFC205}" destId="{582382BF-5ECD-4571-ADF7-1D16B35038C5}" srcOrd="1" destOrd="0" presId="urn:microsoft.com/office/officeart/2005/8/layout/pList1"/>
    <dgm:cxn modelId="{0E14115B-5C3C-4C47-A253-C5CC2BF06002}" type="presParOf" srcId="{2FF71993-AC75-4EF3-A2C8-12CAC613135A}" destId="{D1AE9A65-C117-4C39-91A4-CA6060D3A6AC}" srcOrd="5" destOrd="0" presId="urn:microsoft.com/office/officeart/2005/8/layout/pList1"/>
    <dgm:cxn modelId="{AA62D77B-1B13-47F5-A0A9-FBA54016EA5E}" type="presParOf" srcId="{2FF71993-AC75-4EF3-A2C8-12CAC613135A}" destId="{9A65263F-BCBC-4D4D-A44C-55994B68795C}" srcOrd="6" destOrd="0" presId="urn:microsoft.com/office/officeart/2005/8/layout/pList1"/>
    <dgm:cxn modelId="{CB9B2504-9679-4E50-9F84-6CEB5AC13F66}" type="presParOf" srcId="{9A65263F-BCBC-4D4D-A44C-55994B68795C}" destId="{7D1A7A40-C305-4614-A607-CF510AEB69DF}" srcOrd="0" destOrd="0" presId="urn:microsoft.com/office/officeart/2005/8/layout/pList1"/>
    <dgm:cxn modelId="{53B901ED-759F-41A7-A596-F95AD82898DA}" type="presParOf" srcId="{9A65263F-BCBC-4D4D-A44C-55994B68795C}" destId="{2DFA104E-7F31-4B5D-80D7-B8785EE0D1C0}" srcOrd="1" destOrd="0" presId="urn:microsoft.com/office/officeart/2005/8/layout/pList1"/>
    <dgm:cxn modelId="{66E1F8FA-3480-48B1-9E17-5527C1B2446D}" type="presParOf" srcId="{2FF71993-AC75-4EF3-A2C8-12CAC613135A}" destId="{8F09F53B-9EF8-4150-BA55-968E079868DD}" srcOrd="7" destOrd="0" presId="urn:microsoft.com/office/officeart/2005/8/layout/pList1"/>
    <dgm:cxn modelId="{20B075AB-53FC-4E57-8190-DF3BAEDD889E}" type="presParOf" srcId="{2FF71993-AC75-4EF3-A2C8-12CAC613135A}" destId="{D875E262-5DAF-4DDF-9779-6D2DAD71D286}" srcOrd="8" destOrd="0" presId="urn:microsoft.com/office/officeart/2005/8/layout/pList1"/>
    <dgm:cxn modelId="{8B3F8D07-15C5-4976-9B88-A38EB8757C7D}" type="presParOf" srcId="{D875E262-5DAF-4DDF-9779-6D2DAD71D286}" destId="{23302ADC-A587-4347-A826-CB3DFBD34F25}" srcOrd="0" destOrd="0" presId="urn:microsoft.com/office/officeart/2005/8/layout/pList1"/>
    <dgm:cxn modelId="{60DC9CF1-AABF-4CA9-91A2-525C59024335}" type="presParOf" srcId="{D875E262-5DAF-4DDF-9779-6D2DAD71D286}" destId="{81062ED5-D8D2-49DB-9362-32E58B4D64B2}" srcOrd="1" destOrd="0" presId="urn:microsoft.com/office/officeart/2005/8/layout/pList1"/>
    <dgm:cxn modelId="{10C9752E-5952-4176-919B-148D97A2BA67}" type="presParOf" srcId="{2FF71993-AC75-4EF3-A2C8-12CAC613135A}" destId="{63BD78BB-287E-4ABA-85B6-0685457A376B}" srcOrd="9" destOrd="0" presId="urn:microsoft.com/office/officeart/2005/8/layout/pList1"/>
    <dgm:cxn modelId="{0F19CC05-9858-44FC-B2C7-95C3BD94369F}" type="presParOf" srcId="{2FF71993-AC75-4EF3-A2C8-12CAC613135A}" destId="{2C64B60E-F806-44DC-9A7A-6AAF3FF63D3D}" srcOrd="10" destOrd="0" presId="urn:microsoft.com/office/officeart/2005/8/layout/pList1"/>
    <dgm:cxn modelId="{9FC8BA46-1C8E-4F6E-B790-E3230E6A932D}" type="presParOf" srcId="{2C64B60E-F806-44DC-9A7A-6AAF3FF63D3D}" destId="{9254C982-7927-4562-84B5-6276A945E116}" srcOrd="0" destOrd="0" presId="urn:microsoft.com/office/officeart/2005/8/layout/pList1"/>
    <dgm:cxn modelId="{9A41833E-D028-4403-87DD-C53ED032407F}" type="presParOf" srcId="{2C64B60E-F806-44DC-9A7A-6AAF3FF63D3D}" destId="{4910984B-AB3C-4D1E-9C9E-8719529A3EDC}" srcOrd="1" destOrd="0" presId="urn:microsoft.com/office/officeart/2005/8/layout/p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CAECAF-DB56-4EF8-AA7C-609A4929EC2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CDD1F70-43CC-4010-BAE5-5115DA3AFCB2}">
      <dgm:prSet phldrT="[Text]"/>
      <dgm:spPr/>
      <dgm:t>
        <a:bodyPr/>
        <a:lstStyle/>
        <a:p>
          <a:r>
            <a:rPr lang="en-US" dirty="0" smtClean="0"/>
            <a:t>Branch expansion</a:t>
          </a:r>
          <a:endParaRPr lang="en-US" dirty="0"/>
        </a:p>
      </dgm:t>
    </dgm:pt>
    <dgm:pt modelId="{052971E0-F3E6-49F1-B1E9-E5090CC4C69C}" type="parTrans" cxnId="{C504A35A-00E5-4B79-A7B8-9EF9B5424C16}">
      <dgm:prSet/>
      <dgm:spPr/>
      <dgm:t>
        <a:bodyPr/>
        <a:lstStyle/>
        <a:p>
          <a:endParaRPr lang="en-US"/>
        </a:p>
      </dgm:t>
    </dgm:pt>
    <dgm:pt modelId="{95F7FD30-E7C6-4E5F-ABF9-D3615F980A97}" type="sibTrans" cxnId="{C504A35A-00E5-4B79-A7B8-9EF9B5424C16}">
      <dgm:prSet/>
      <dgm:spPr/>
      <dgm:t>
        <a:bodyPr/>
        <a:lstStyle/>
        <a:p>
          <a:endParaRPr lang="en-US"/>
        </a:p>
      </dgm:t>
    </dgm:pt>
    <dgm:pt modelId="{D9A2803F-09B4-40B1-85E8-082BF7DDE1C2}">
      <dgm:prSet phldrT="[Text]"/>
      <dgm:spPr/>
      <dgm:t>
        <a:bodyPr/>
        <a:lstStyle/>
        <a:p>
          <a:r>
            <a:rPr lang="en-US" dirty="0" smtClean="0"/>
            <a:t>Liberal policy</a:t>
          </a:r>
          <a:endParaRPr lang="en-US" dirty="0"/>
        </a:p>
      </dgm:t>
    </dgm:pt>
    <dgm:pt modelId="{0F935E14-6139-4F63-B73A-43AC3597C715}" type="parTrans" cxnId="{C2EAA5B8-BE6F-4DE4-A28B-569A4EA6BCB6}">
      <dgm:prSet/>
      <dgm:spPr/>
      <dgm:t>
        <a:bodyPr/>
        <a:lstStyle/>
        <a:p>
          <a:endParaRPr lang="en-US"/>
        </a:p>
      </dgm:t>
    </dgm:pt>
    <dgm:pt modelId="{7E7F44AD-3CD1-4797-A6F5-D351985B18D2}" type="sibTrans" cxnId="{C2EAA5B8-BE6F-4DE4-A28B-569A4EA6BCB6}">
      <dgm:prSet/>
      <dgm:spPr/>
      <dgm:t>
        <a:bodyPr/>
        <a:lstStyle/>
        <a:p>
          <a:endParaRPr lang="en-US"/>
        </a:p>
      </dgm:t>
    </dgm:pt>
    <dgm:pt modelId="{925DC138-2B80-4C13-A80F-2D6A5256A25D}">
      <dgm:prSet phldrT="[Text]"/>
      <dgm:spPr/>
      <dgm:t>
        <a:bodyPr/>
        <a:lstStyle/>
        <a:p>
          <a:r>
            <a:rPr lang="en-US" dirty="0" smtClean="0"/>
            <a:t>25% rural mandate</a:t>
          </a:r>
          <a:endParaRPr lang="en-US" dirty="0"/>
        </a:p>
      </dgm:t>
    </dgm:pt>
    <dgm:pt modelId="{47CFE9A3-E9E8-429E-8801-29077ABF07AB}" type="parTrans" cxnId="{4B59EF65-97DB-461C-AA51-10B065923B63}">
      <dgm:prSet/>
      <dgm:spPr/>
      <dgm:t>
        <a:bodyPr/>
        <a:lstStyle/>
        <a:p>
          <a:endParaRPr lang="en-US"/>
        </a:p>
      </dgm:t>
    </dgm:pt>
    <dgm:pt modelId="{27ADEEB7-FA59-4EBC-B87E-A8E97ADFBD4B}" type="sibTrans" cxnId="{4B59EF65-97DB-461C-AA51-10B065923B63}">
      <dgm:prSet/>
      <dgm:spPr/>
      <dgm:t>
        <a:bodyPr/>
        <a:lstStyle/>
        <a:p>
          <a:endParaRPr lang="en-US"/>
        </a:p>
      </dgm:t>
    </dgm:pt>
    <dgm:pt modelId="{10E89968-2D2E-4EDA-B43C-986F5595BB7E}">
      <dgm:prSet phldrT="[Text]"/>
      <dgm:spPr/>
      <dgm:t>
        <a:bodyPr/>
        <a:lstStyle/>
        <a:p>
          <a:r>
            <a:rPr lang="en-US" dirty="0" smtClean="0"/>
            <a:t>New private banks</a:t>
          </a:r>
          <a:endParaRPr lang="en-US" dirty="0"/>
        </a:p>
      </dgm:t>
    </dgm:pt>
    <dgm:pt modelId="{93BE99D0-2B91-4428-B3BA-DC16A442AC24}" type="parTrans" cxnId="{C86762B2-6CB6-4F4E-B71C-5C55C1E0C38A}">
      <dgm:prSet/>
      <dgm:spPr/>
      <dgm:t>
        <a:bodyPr/>
        <a:lstStyle/>
        <a:p>
          <a:endParaRPr lang="en-US"/>
        </a:p>
      </dgm:t>
    </dgm:pt>
    <dgm:pt modelId="{F5892B40-F9F6-4993-8010-E5C286B073D9}" type="sibTrans" cxnId="{C86762B2-6CB6-4F4E-B71C-5C55C1E0C38A}">
      <dgm:prSet/>
      <dgm:spPr/>
      <dgm:t>
        <a:bodyPr/>
        <a:lstStyle/>
        <a:p>
          <a:endParaRPr lang="en-US"/>
        </a:p>
      </dgm:t>
    </dgm:pt>
    <dgm:pt modelId="{19ACB624-4603-4260-8257-C6BC6B5F62FA}">
      <dgm:prSet phldrT="[Text]"/>
      <dgm:spPr/>
      <dgm:t>
        <a:bodyPr/>
        <a:lstStyle/>
        <a:p>
          <a:r>
            <a:rPr lang="en-US" dirty="0" smtClean="0"/>
            <a:t>’93</a:t>
          </a:r>
          <a:endParaRPr lang="en-US" dirty="0"/>
        </a:p>
      </dgm:t>
    </dgm:pt>
    <dgm:pt modelId="{544DB0B9-120A-4184-8FDF-D21B8BF4FBD1}" type="parTrans" cxnId="{887CC477-8C37-41AB-8CD8-F67CECC09080}">
      <dgm:prSet/>
      <dgm:spPr/>
      <dgm:t>
        <a:bodyPr/>
        <a:lstStyle/>
        <a:p>
          <a:endParaRPr lang="en-US"/>
        </a:p>
      </dgm:t>
    </dgm:pt>
    <dgm:pt modelId="{FA5D9AD4-9B2B-4EF6-88B4-4106AC210573}" type="sibTrans" cxnId="{887CC477-8C37-41AB-8CD8-F67CECC09080}">
      <dgm:prSet/>
      <dgm:spPr/>
      <dgm:t>
        <a:bodyPr/>
        <a:lstStyle/>
        <a:p>
          <a:endParaRPr lang="en-US"/>
        </a:p>
      </dgm:t>
    </dgm:pt>
    <dgm:pt modelId="{836DCA95-60F4-4382-A46B-EE9EEED8BA9C}">
      <dgm:prSet phldrT="[Text]"/>
      <dgm:spPr/>
      <dgm:t>
        <a:bodyPr/>
        <a:lstStyle/>
        <a:p>
          <a:r>
            <a:rPr lang="en-US" dirty="0" smtClean="0"/>
            <a:t>01</a:t>
          </a:r>
          <a:endParaRPr lang="en-US" dirty="0"/>
        </a:p>
      </dgm:t>
    </dgm:pt>
    <dgm:pt modelId="{159F4E05-9F93-44FA-8AB5-C6AB81EB6440}" type="parTrans" cxnId="{4568E1EF-B8FA-4FFB-A902-3D68BEC301B7}">
      <dgm:prSet/>
      <dgm:spPr/>
      <dgm:t>
        <a:bodyPr/>
        <a:lstStyle/>
        <a:p>
          <a:endParaRPr lang="en-US"/>
        </a:p>
      </dgm:t>
    </dgm:pt>
    <dgm:pt modelId="{483A97EA-D319-4010-9751-FA4717BE37FB}" type="sibTrans" cxnId="{4568E1EF-B8FA-4FFB-A902-3D68BEC301B7}">
      <dgm:prSet/>
      <dgm:spPr/>
      <dgm:t>
        <a:bodyPr/>
        <a:lstStyle/>
        <a:p>
          <a:endParaRPr lang="en-US"/>
        </a:p>
      </dgm:t>
    </dgm:pt>
    <dgm:pt modelId="{195122E8-DE50-456F-9E66-A150D877F87B}">
      <dgm:prSet phldrT="[Text]"/>
      <dgm:spPr/>
      <dgm:t>
        <a:bodyPr/>
        <a:lstStyle/>
        <a:p>
          <a:r>
            <a:rPr lang="en-US" dirty="0" smtClean="0"/>
            <a:t>13</a:t>
          </a:r>
          <a:endParaRPr lang="en-US" dirty="0"/>
        </a:p>
      </dgm:t>
    </dgm:pt>
    <dgm:pt modelId="{82EBE291-8DD5-48D2-BCF8-54B9F86CC3F9}" type="parTrans" cxnId="{092AB324-BDAF-4964-989D-07F81BA10F6A}">
      <dgm:prSet/>
      <dgm:spPr/>
      <dgm:t>
        <a:bodyPr/>
        <a:lstStyle/>
        <a:p>
          <a:endParaRPr lang="en-US"/>
        </a:p>
      </dgm:t>
    </dgm:pt>
    <dgm:pt modelId="{8574340B-CADA-490F-A973-9A49EBA8FE9F}" type="sibTrans" cxnId="{092AB324-BDAF-4964-989D-07F81BA10F6A}">
      <dgm:prSet/>
      <dgm:spPr/>
      <dgm:t>
        <a:bodyPr/>
        <a:lstStyle/>
        <a:p>
          <a:endParaRPr lang="en-US"/>
        </a:p>
      </dgm:t>
    </dgm:pt>
    <dgm:pt modelId="{9C5D4F64-1F11-4459-A75B-932E1D3A2804}">
      <dgm:prSet phldrT="[Text]"/>
      <dgm:spPr/>
      <dgm:t>
        <a:bodyPr/>
        <a:lstStyle/>
        <a:p>
          <a:r>
            <a:rPr lang="en-US" dirty="0" smtClean="0"/>
            <a:t>White-table ATM 1:2</a:t>
          </a:r>
          <a:endParaRPr lang="en-US" dirty="0"/>
        </a:p>
      </dgm:t>
    </dgm:pt>
    <dgm:pt modelId="{C156B614-CAB6-40EB-B1CF-F27BEBA549A5}" type="parTrans" cxnId="{CE0F8B01-DC75-4236-9EBC-5AFB280803E7}">
      <dgm:prSet/>
      <dgm:spPr/>
      <dgm:t>
        <a:bodyPr/>
        <a:lstStyle/>
        <a:p>
          <a:endParaRPr lang="en-US"/>
        </a:p>
      </dgm:t>
    </dgm:pt>
    <dgm:pt modelId="{CB316D54-C693-44FA-898E-D04001AF0330}" type="sibTrans" cxnId="{CE0F8B01-DC75-4236-9EBC-5AFB280803E7}">
      <dgm:prSet/>
      <dgm:spPr/>
      <dgm:t>
        <a:bodyPr/>
        <a:lstStyle/>
        <a:p>
          <a:endParaRPr lang="en-US"/>
        </a:p>
      </dgm:t>
    </dgm:pt>
    <dgm:pt modelId="{66A81E14-8A7F-471E-B5D6-381F902CB600}">
      <dgm:prSet phldrT="[Text]"/>
      <dgm:spPr/>
      <dgm:t>
        <a:bodyPr/>
        <a:lstStyle/>
        <a:p>
          <a:r>
            <a:rPr lang="en-US" dirty="0" smtClean="0"/>
            <a:t>Reduce  </a:t>
          </a:r>
          <a:r>
            <a:rPr lang="en-US" dirty="0" err="1" smtClean="0"/>
            <a:t>Govt</a:t>
          </a:r>
          <a:r>
            <a:rPr lang="en-US" dirty="0" smtClean="0"/>
            <a:t> Ctrl</a:t>
          </a:r>
          <a:endParaRPr lang="en-US" dirty="0"/>
        </a:p>
      </dgm:t>
    </dgm:pt>
    <dgm:pt modelId="{777C8422-7D3A-4980-98C3-8000E48CE8B9}" type="parTrans" cxnId="{7C1EF1F2-FBEA-40E5-AE43-4532945D61E4}">
      <dgm:prSet/>
      <dgm:spPr/>
      <dgm:t>
        <a:bodyPr/>
        <a:lstStyle/>
        <a:p>
          <a:endParaRPr lang="en-US"/>
        </a:p>
      </dgm:t>
    </dgm:pt>
    <dgm:pt modelId="{0645EC2B-21BC-47D5-A92B-ED4704185F6A}" type="sibTrans" cxnId="{7C1EF1F2-FBEA-40E5-AE43-4532945D61E4}">
      <dgm:prSet/>
      <dgm:spPr/>
      <dgm:t>
        <a:bodyPr/>
        <a:lstStyle/>
        <a:p>
          <a:endParaRPr lang="en-US"/>
        </a:p>
      </dgm:t>
    </dgm:pt>
    <dgm:pt modelId="{224766A1-A945-4443-B57A-4DB445C67169}">
      <dgm:prSet phldrT="[Text]"/>
      <dgm:spPr/>
      <dgm:t>
        <a:bodyPr/>
        <a:lstStyle/>
        <a:p>
          <a:r>
            <a:rPr lang="en-US" dirty="0" smtClean="0"/>
            <a:t>Shares selling</a:t>
          </a:r>
          <a:endParaRPr lang="en-US" dirty="0"/>
        </a:p>
      </dgm:t>
    </dgm:pt>
    <dgm:pt modelId="{AC8B5DD3-019F-44C2-8FC2-5A88E14CAE08}" type="parTrans" cxnId="{AE0C3174-8882-47F5-8CD7-73DF733E2057}">
      <dgm:prSet/>
      <dgm:spPr/>
      <dgm:t>
        <a:bodyPr/>
        <a:lstStyle/>
        <a:p>
          <a:endParaRPr lang="en-US"/>
        </a:p>
      </dgm:t>
    </dgm:pt>
    <dgm:pt modelId="{683F10F7-12CA-4216-8D53-1A4E62D30B6F}" type="sibTrans" cxnId="{AE0C3174-8882-47F5-8CD7-73DF733E2057}">
      <dgm:prSet/>
      <dgm:spPr/>
      <dgm:t>
        <a:bodyPr/>
        <a:lstStyle/>
        <a:p>
          <a:endParaRPr lang="en-US"/>
        </a:p>
      </dgm:t>
    </dgm:pt>
    <dgm:pt modelId="{2551F3CD-6AEA-45D9-B1BD-0B366B342585}">
      <dgm:prSet phldrT="[Text]"/>
      <dgm:spPr>
        <a:solidFill>
          <a:schemeClr val="tx1">
            <a:alpha val="90000"/>
          </a:schemeClr>
        </a:solidFill>
      </dgm:spPr>
      <dgm:t>
        <a:bodyPr/>
        <a:lstStyle/>
        <a:p>
          <a:r>
            <a:rPr lang="en-US" dirty="0" smtClean="0"/>
            <a:t>UTI/AXIS</a:t>
          </a:r>
          <a:endParaRPr lang="en-US" dirty="0"/>
        </a:p>
      </dgm:t>
    </dgm:pt>
    <dgm:pt modelId="{C3ACA05C-475E-45DE-BAF8-0D2E46C378BD}" type="parTrans" cxnId="{2D54FF52-F08F-4DE5-9055-512E96E1E5C8}">
      <dgm:prSet/>
      <dgm:spPr/>
      <dgm:t>
        <a:bodyPr/>
        <a:lstStyle/>
        <a:p>
          <a:endParaRPr lang="en-US"/>
        </a:p>
      </dgm:t>
    </dgm:pt>
    <dgm:pt modelId="{20D6A87C-C8E3-44B1-812F-19D31F219514}" type="sibTrans" cxnId="{2D54FF52-F08F-4DE5-9055-512E96E1E5C8}">
      <dgm:prSet/>
      <dgm:spPr/>
      <dgm:t>
        <a:bodyPr/>
        <a:lstStyle/>
        <a:p>
          <a:endParaRPr lang="en-US"/>
        </a:p>
      </dgm:t>
    </dgm:pt>
    <dgm:pt modelId="{87A8E6AF-B3B0-4039-B209-C5F76448CE48}">
      <dgm:prSet phldrT="[Text]"/>
      <dgm:spPr/>
      <dgm:t>
        <a:bodyPr/>
        <a:lstStyle/>
        <a:p>
          <a:r>
            <a:rPr lang="en-US" dirty="0" smtClean="0"/>
            <a:t>IDBI&lt;50% (‘16)</a:t>
          </a:r>
          <a:endParaRPr lang="en-US" dirty="0"/>
        </a:p>
      </dgm:t>
    </dgm:pt>
    <dgm:pt modelId="{8012155B-AD97-4D58-826D-F790EF50F547}" type="parTrans" cxnId="{215BD217-D533-4CA7-89C8-BC0C00E6FA1D}">
      <dgm:prSet/>
      <dgm:spPr/>
      <dgm:t>
        <a:bodyPr/>
        <a:lstStyle/>
        <a:p>
          <a:endParaRPr lang="en-US"/>
        </a:p>
      </dgm:t>
    </dgm:pt>
    <dgm:pt modelId="{C26B498A-769C-45FC-A5F8-6C753B075A4B}" type="sibTrans" cxnId="{215BD217-D533-4CA7-89C8-BC0C00E6FA1D}">
      <dgm:prSet/>
      <dgm:spPr/>
      <dgm:t>
        <a:bodyPr/>
        <a:lstStyle/>
        <a:p>
          <a:endParaRPr lang="en-US"/>
        </a:p>
      </dgm:t>
    </dgm:pt>
    <dgm:pt modelId="{8365B5DA-83AC-421C-BC25-B85D31900A48}">
      <dgm:prSet phldrT="[Text]"/>
      <dgm:spPr/>
      <dgm:t>
        <a:bodyPr/>
        <a:lstStyle/>
        <a:p>
          <a:r>
            <a:rPr lang="en-US" smtClean="0"/>
            <a:t>New foreign banks</a:t>
          </a:r>
          <a:endParaRPr lang="en-US" dirty="0"/>
        </a:p>
      </dgm:t>
    </dgm:pt>
    <dgm:pt modelId="{6AAA5AC1-D4A4-4152-B804-90AEB36A1E22}" type="parTrans" cxnId="{38DB4893-CFFD-4E8F-94C7-E6C04279A9A3}">
      <dgm:prSet/>
      <dgm:spPr/>
      <dgm:t>
        <a:bodyPr/>
        <a:lstStyle/>
        <a:p>
          <a:endParaRPr lang="en-US"/>
        </a:p>
      </dgm:t>
    </dgm:pt>
    <dgm:pt modelId="{65435289-2D83-4BA5-9446-835FE7241128}" type="sibTrans" cxnId="{38DB4893-CFFD-4E8F-94C7-E6C04279A9A3}">
      <dgm:prSet/>
      <dgm:spPr/>
      <dgm:t>
        <a:bodyPr/>
        <a:lstStyle/>
        <a:p>
          <a:endParaRPr lang="en-US"/>
        </a:p>
      </dgm:t>
    </dgm:pt>
    <dgm:pt modelId="{69629A6A-C770-48A6-A135-50149F45A238}">
      <dgm:prSet phldrT="[Text]"/>
      <dgm:spPr/>
      <dgm:t>
        <a:bodyPr/>
        <a:lstStyle/>
        <a:p>
          <a:r>
            <a:rPr lang="en-US" dirty="0" smtClean="0"/>
            <a:t>“on tap”</a:t>
          </a:r>
          <a:endParaRPr lang="en-US" dirty="0"/>
        </a:p>
      </dgm:t>
    </dgm:pt>
    <dgm:pt modelId="{05A7087C-2252-45C1-B6D4-EDCB51CCDF17}" type="parTrans" cxnId="{CD46D72B-2B8A-441E-AEA8-B6B6BA2BF0DC}">
      <dgm:prSet/>
      <dgm:spPr/>
      <dgm:t>
        <a:bodyPr/>
        <a:lstStyle/>
        <a:p>
          <a:endParaRPr lang="en-US"/>
        </a:p>
      </dgm:t>
    </dgm:pt>
    <dgm:pt modelId="{11404A96-D8FC-4455-BE9C-6468D9DBCFF3}" type="sibTrans" cxnId="{CD46D72B-2B8A-441E-AEA8-B6B6BA2BF0DC}">
      <dgm:prSet/>
      <dgm:spPr/>
      <dgm:t>
        <a:bodyPr/>
        <a:lstStyle/>
        <a:p>
          <a:endParaRPr lang="en-US"/>
        </a:p>
      </dgm:t>
    </dgm:pt>
    <dgm:pt modelId="{7E6F6089-7079-4ABD-B99C-0E05EA377632}">
      <dgm:prSet phldrT="[Text]"/>
      <dgm:spPr/>
      <dgm:t>
        <a:bodyPr/>
        <a:lstStyle/>
        <a:p>
          <a:r>
            <a:rPr lang="en-US" dirty="0" smtClean="0"/>
            <a:t>‘reciprocal bases”.</a:t>
          </a:r>
          <a:endParaRPr lang="en-US" dirty="0"/>
        </a:p>
      </dgm:t>
    </dgm:pt>
    <dgm:pt modelId="{5659158A-F58B-4A87-9862-6243D4D6A3F6}" type="parTrans" cxnId="{FF689A78-7993-4020-9B60-6DF70EF4DC12}">
      <dgm:prSet/>
      <dgm:spPr/>
      <dgm:t>
        <a:bodyPr/>
        <a:lstStyle/>
        <a:p>
          <a:endParaRPr lang="en-US"/>
        </a:p>
      </dgm:t>
    </dgm:pt>
    <dgm:pt modelId="{88E865DF-2510-4958-8938-405EDD19260B}" type="sibTrans" cxnId="{FF689A78-7993-4020-9B60-6DF70EF4DC12}">
      <dgm:prSet/>
      <dgm:spPr/>
      <dgm:t>
        <a:bodyPr/>
        <a:lstStyle/>
        <a:p>
          <a:endParaRPr lang="en-US"/>
        </a:p>
      </dgm:t>
    </dgm:pt>
    <dgm:pt modelId="{0C5F714B-ACEB-4087-9413-09C5420CEE52}" type="pres">
      <dgm:prSet presAssocID="{D0CAECAF-DB56-4EF8-AA7C-609A4929EC26}" presName="Name0" presStyleCnt="0">
        <dgm:presLayoutVars>
          <dgm:chPref val="3"/>
          <dgm:dir/>
          <dgm:animLvl val="lvl"/>
          <dgm:resizeHandles/>
        </dgm:presLayoutVars>
      </dgm:prSet>
      <dgm:spPr/>
      <dgm:t>
        <a:bodyPr/>
        <a:lstStyle/>
        <a:p>
          <a:endParaRPr lang="en-US"/>
        </a:p>
      </dgm:t>
    </dgm:pt>
    <dgm:pt modelId="{48558424-CC49-46CF-8A92-BF2A327F2780}" type="pres">
      <dgm:prSet presAssocID="{66A81E14-8A7F-471E-B5D6-381F902CB600}" presName="horFlow" presStyleCnt="0"/>
      <dgm:spPr/>
    </dgm:pt>
    <dgm:pt modelId="{43CF6A8E-8BBC-48E1-8A02-441E0F975284}" type="pres">
      <dgm:prSet presAssocID="{66A81E14-8A7F-471E-B5D6-381F902CB600}" presName="bigChev" presStyleLbl="node1" presStyleIdx="0" presStyleCnt="4"/>
      <dgm:spPr/>
      <dgm:t>
        <a:bodyPr/>
        <a:lstStyle/>
        <a:p>
          <a:endParaRPr lang="en-US"/>
        </a:p>
      </dgm:t>
    </dgm:pt>
    <dgm:pt modelId="{A3E8A2E9-F1F2-4EE8-8642-9D583DC0AF9A}" type="pres">
      <dgm:prSet presAssocID="{AC8B5DD3-019F-44C2-8FC2-5A88E14CAE08}" presName="parTrans" presStyleCnt="0"/>
      <dgm:spPr/>
    </dgm:pt>
    <dgm:pt modelId="{853C19B0-E0C3-4FEF-BAA2-6354AC2A7622}" type="pres">
      <dgm:prSet presAssocID="{224766A1-A945-4443-B57A-4DB445C67169}" presName="node" presStyleLbl="alignAccFollowNode1" presStyleIdx="0" presStyleCnt="11">
        <dgm:presLayoutVars>
          <dgm:bulletEnabled val="1"/>
        </dgm:presLayoutVars>
      </dgm:prSet>
      <dgm:spPr/>
      <dgm:t>
        <a:bodyPr/>
        <a:lstStyle/>
        <a:p>
          <a:endParaRPr lang="en-US"/>
        </a:p>
      </dgm:t>
    </dgm:pt>
    <dgm:pt modelId="{38C24E95-9902-4FBD-952A-729816F6565F}" type="pres">
      <dgm:prSet presAssocID="{683F10F7-12CA-4216-8D53-1A4E62D30B6F}" presName="sibTrans" presStyleCnt="0"/>
      <dgm:spPr/>
    </dgm:pt>
    <dgm:pt modelId="{009F2AE2-0FD2-49FF-99D1-24CEA65A17E0}" type="pres">
      <dgm:prSet presAssocID="{2551F3CD-6AEA-45D9-B1BD-0B366B342585}" presName="node" presStyleLbl="alignAccFollowNode1" presStyleIdx="1" presStyleCnt="11">
        <dgm:presLayoutVars>
          <dgm:bulletEnabled val="1"/>
        </dgm:presLayoutVars>
      </dgm:prSet>
      <dgm:spPr/>
      <dgm:t>
        <a:bodyPr/>
        <a:lstStyle/>
        <a:p>
          <a:endParaRPr lang="en-US"/>
        </a:p>
      </dgm:t>
    </dgm:pt>
    <dgm:pt modelId="{C26E1893-6F4D-405B-9B8E-FF5BF606E0FD}" type="pres">
      <dgm:prSet presAssocID="{20D6A87C-C8E3-44B1-812F-19D31F219514}" presName="sibTrans" presStyleCnt="0"/>
      <dgm:spPr/>
    </dgm:pt>
    <dgm:pt modelId="{E783AAE2-2B40-492C-82B3-B7D760783296}" type="pres">
      <dgm:prSet presAssocID="{87A8E6AF-B3B0-4039-B209-C5F76448CE48}" presName="node" presStyleLbl="alignAccFollowNode1" presStyleIdx="2" presStyleCnt="11">
        <dgm:presLayoutVars>
          <dgm:bulletEnabled val="1"/>
        </dgm:presLayoutVars>
      </dgm:prSet>
      <dgm:spPr/>
      <dgm:t>
        <a:bodyPr/>
        <a:lstStyle/>
        <a:p>
          <a:endParaRPr lang="en-US"/>
        </a:p>
      </dgm:t>
    </dgm:pt>
    <dgm:pt modelId="{ABCA2643-61F3-488A-B412-9E8740D53BE5}" type="pres">
      <dgm:prSet presAssocID="{66A81E14-8A7F-471E-B5D6-381F902CB600}" presName="vSp" presStyleCnt="0"/>
      <dgm:spPr/>
    </dgm:pt>
    <dgm:pt modelId="{5EFEDAD3-8BAB-4F74-8281-D32089B455B5}" type="pres">
      <dgm:prSet presAssocID="{DCDD1F70-43CC-4010-BAE5-5115DA3AFCB2}" presName="horFlow" presStyleCnt="0"/>
      <dgm:spPr/>
    </dgm:pt>
    <dgm:pt modelId="{26B5FB83-2A88-4BA3-B55D-85575EDD57E8}" type="pres">
      <dgm:prSet presAssocID="{DCDD1F70-43CC-4010-BAE5-5115DA3AFCB2}" presName="bigChev" presStyleLbl="node1" presStyleIdx="1" presStyleCnt="4"/>
      <dgm:spPr/>
      <dgm:t>
        <a:bodyPr/>
        <a:lstStyle/>
        <a:p>
          <a:endParaRPr lang="en-US"/>
        </a:p>
      </dgm:t>
    </dgm:pt>
    <dgm:pt modelId="{08849A39-3B92-4880-B5E6-AFFBEDC37334}" type="pres">
      <dgm:prSet presAssocID="{0F935E14-6139-4F63-B73A-43AC3597C715}" presName="parTrans" presStyleCnt="0"/>
      <dgm:spPr/>
    </dgm:pt>
    <dgm:pt modelId="{20EDD498-B8D0-4A9C-8510-354B5B99EE50}" type="pres">
      <dgm:prSet presAssocID="{D9A2803F-09B4-40B1-85E8-082BF7DDE1C2}" presName="node" presStyleLbl="alignAccFollowNode1" presStyleIdx="3" presStyleCnt="11">
        <dgm:presLayoutVars>
          <dgm:bulletEnabled val="1"/>
        </dgm:presLayoutVars>
      </dgm:prSet>
      <dgm:spPr/>
      <dgm:t>
        <a:bodyPr/>
        <a:lstStyle/>
        <a:p>
          <a:endParaRPr lang="en-US"/>
        </a:p>
      </dgm:t>
    </dgm:pt>
    <dgm:pt modelId="{B6EA063C-9464-447E-8464-A35E302F86DC}" type="pres">
      <dgm:prSet presAssocID="{7E7F44AD-3CD1-4797-A6F5-D351985B18D2}" presName="sibTrans" presStyleCnt="0"/>
      <dgm:spPr/>
    </dgm:pt>
    <dgm:pt modelId="{23F59F6C-ED10-4535-B686-C9DEC81C7A40}" type="pres">
      <dgm:prSet presAssocID="{925DC138-2B80-4C13-A80F-2D6A5256A25D}" presName="node" presStyleLbl="alignAccFollowNode1" presStyleIdx="4" presStyleCnt="11">
        <dgm:presLayoutVars>
          <dgm:bulletEnabled val="1"/>
        </dgm:presLayoutVars>
      </dgm:prSet>
      <dgm:spPr/>
      <dgm:t>
        <a:bodyPr/>
        <a:lstStyle/>
        <a:p>
          <a:endParaRPr lang="en-US"/>
        </a:p>
      </dgm:t>
    </dgm:pt>
    <dgm:pt modelId="{D42B0B97-D698-4A45-9799-E49886FB03B5}" type="pres">
      <dgm:prSet presAssocID="{27ADEEB7-FA59-4EBC-B87E-A8E97ADFBD4B}" presName="sibTrans" presStyleCnt="0"/>
      <dgm:spPr/>
    </dgm:pt>
    <dgm:pt modelId="{182DF1B8-1C44-45E5-8154-24CA12B49ACF}" type="pres">
      <dgm:prSet presAssocID="{9C5D4F64-1F11-4459-A75B-932E1D3A2804}" presName="node" presStyleLbl="alignAccFollowNode1" presStyleIdx="5" presStyleCnt="11">
        <dgm:presLayoutVars>
          <dgm:bulletEnabled val="1"/>
        </dgm:presLayoutVars>
      </dgm:prSet>
      <dgm:spPr/>
      <dgm:t>
        <a:bodyPr/>
        <a:lstStyle/>
        <a:p>
          <a:endParaRPr lang="en-US"/>
        </a:p>
      </dgm:t>
    </dgm:pt>
    <dgm:pt modelId="{28C53EBA-F8DB-471E-9682-ABA98E4324CD}" type="pres">
      <dgm:prSet presAssocID="{DCDD1F70-43CC-4010-BAE5-5115DA3AFCB2}" presName="vSp" presStyleCnt="0"/>
      <dgm:spPr/>
    </dgm:pt>
    <dgm:pt modelId="{37C5B749-D859-4C8A-934A-D47C41C589F2}" type="pres">
      <dgm:prSet presAssocID="{8365B5DA-83AC-421C-BC25-B85D31900A48}" presName="horFlow" presStyleCnt="0"/>
      <dgm:spPr/>
    </dgm:pt>
    <dgm:pt modelId="{D77ED996-1E08-421B-8772-8E4F44247165}" type="pres">
      <dgm:prSet presAssocID="{8365B5DA-83AC-421C-BC25-B85D31900A48}" presName="bigChev" presStyleLbl="node1" presStyleIdx="2" presStyleCnt="4"/>
      <dgm:spPr/>
      <dgm:t>
        <a:bodyPr/>
        <a:lstStyle/>
        <a:p>
          <a:endParaRPr lang="en-US"/>
        </a:p>
      </dgm:t>
    </dgm:pt>
    <dgm:pt modelId="{D03C3216-3437-4623-A502-69D3C305D8AC}" type="pres">
      <dgm:prSet presAssocID="{05A7087C-2252-45C1-B6D4-EDCB51CCDF17}" presName="parTrans" presStyleCnt="0"/>
      <dgm:spPr/>
    </dgm:pt>
    <dgm:pt modelId="{B6942B11-A8D5-4ED4-AB41-EBBFD2507905}" type="pres">
      <dgm:prSet presAssocID="{69629A6A-C770-48A6-A135-50149F45A238}" presName="node" presStyleLbl="alignAccFollowNode1" presStyleIdx="6" presStyleCnt="11">
        <dgm:presLayoutVars>
          <dgm:bulletEnabled val="1"/>
        </dgm:presLayoutVars>
      </dgm:prSet>
      <dgm:spPr/>
      <dgm:t>
        <a:bodyPr/>
        <a:lstStyle/>
        <a:p>
          <a:endParaRPr lang="en-US"/>
        </a:p>
      </dgm:t>
    </dgm:pt>
    <dgm:pt modelId="{B13DFB7B-D571-46B6-9A27-3E4964DE8ACB}" type="pres">
      <dgm:prSet presAssocID="{11404A96-D8FC-4455-BE9C-6468D9DBCFF3}" presName="sibTrans" presStyleCnt="0"/>
      <dgm:spPr/>
    </dgm:pt>
    <dgm:pt modelId="{AD2CD40C-7725-498D-AF05-A2D231FB8AD0}" type="pres">
      <dgm:prSet presAssocID="{7E6F6089-7079-4ABD-B99C-0E05EA377632}" presName="node" presStyleLbl="alignAccFollowNode1" presStyleIdx="7" presStyleCnt="11">
        <dgm:presLayoutVars>
          <dgm:bulletEnabled val="1"/>
        </dgm:presLayoutVars>
      </dgm:prSet>
      <dgm:spPr/>
      <dgm:t>
        <a:bodyPr/>
        <a:lstStyle/>
        <a:p>
          <a:endParaRPr lang="en-US"/>
        </a:p>
      </dgm:t>
    </dgm:pt>
    <dgm:pt modelId="{18A35976-A069-488F-874D-16F12B808FCA}" type="pres">
      <dgm:prSet presAssocID="{8365B5DA-83AC-421C-BC25-B85D31900A48}" presName="vSp" presStyleCnt="0"/>
      <dgm:spPr/>
    </dgm:pt>
    <dgm:pt modelId="{B2B28D6E-9664-4F15-BF2E-84E16817B8DD}" type="pres">
      <dgm:prSet presAssocID="{10E89968-2D2E-4EDA-B43C-986F5595BB7E}" presName="horFlow" presStyleCnt="0"/>
      <dgm:spPr/>
    </dgm:pt>
    <dgm:pt modelId="{5ED18C3E-835A-4779-9CDF-C7A9C5EA23D0}" type="pres">
      <dgm:prSet presAssocID="{10E89968-2D2E-4EDA-B43C-986F5595BB7E}" presName="bigChev" presStyleLbl="node1" presStyleIdx="3" presStyleCnt="4"/>
      <dgm:spPr/>
      <dgm:t>
        <a:bodyPr/>
        <a:lstStyle/>
        <a:p>
          <a:endParaRPr lang="en-US"/>
        </a:p>
      </dgm:t>
    </dgm:pt>
    <dgm:pt modelId="{5DE64C4B-28F1-43D3-BB44-25CE5FAED0B8}" type="pres">
      <dgm:prSet presAssocID="{544DB0B9-120A-4184-8FDF-D21B8BF4FBD1}" presName="parTrans" presStyleCnt="0"/>
      <dgm:spPr/>
    </dgm:pt>
    <dgm:pt modelId="{B677FD17-BA76-43A3-B9A4-2B25FB406CAA}" type="pres">
      <dgm:prSet presAssocID="{19ACB624-4603-4260-8257-C6BC6B5F62FA}" presName="node" presStyleLbl="alignAccFollowNode1" presStyleIdx="8" presStyleCnt="11">
        <dgm:presLayoutVars>
          <dgm:bulletEnabled val="1"/>
        </dgm:presLayoutVars>
      </dgm:prSet>
      <dgm:spPr/>
      <dgm:t>
        <a:bodyPr/>
        <a:lstStyle/>
        <a:p>
          <a:endParaRPr lang="en-US"/>
        </a:p>
      </dgm:t>
    </dgm:pt>
    <dgm:pt modelId="{E3108623-50F2-4660-8929-0AAC43743D76}" type="pres">
      <dgm:prSet presAssocID="{FA5D9AD4-9B2B-4EF6-88B4-4106AC210573}" presName="sibTrans" presStyleCnt="0"/>
      <dgm:spPr/>
    </dgm:pt>
    <dgm:pt modelId="{881EEA2B-B6A1-4613-B069-A69E1A2DC886}" type="pres">
      <dgm:prSet presAssocID="{836DCA95-60F4-4382-A46B-EE9EEED8BA9C}" presName="node" presStyleLbl="alignAccFollowNode1" presStyleIdx="9" presStyleCnt="11">
        <dgm:presLayoutVars>
          <dgm:bulletEnabled val="1"/>
        </dgm:presLayoutVars>
      </dgm:prSet>
      <dgm:spPr/>
      <dgm:t>
        <a:bodyPr/>
        <a:lstStyle/>
        <a:p>
          <a:endParaRPr lang="en-US"/>
        </a:p>
      </dgm:t>
    </dgm:pt>
    <dgm:pt modelId="{941C5990-6882-4EA0-9A7A-EDEC7CFC7BA8}" type="pres">
      <dgm:prSet presAssocID="{483A97EA-D319-4010-9751-FA4717BE37FB}" presName="sibTrans" presStyleCnt="0"/>
      <dgm:spPr/>
    </dgm:pt>
    <dgm:pt modelId="{C20AF2FF-D327-45D0-99B9-65C676E2F294}" type="pres">
      <dgm:prSet presAssocID="{195122E8-DE50-456F-9E66-A150D877F87B}" presName="node" presStyleLbl="alignAccFollowNode1" presStyleIdx="10" presStyleCnt="11">
        <dgm:presLayoutVars>
          <dgm:bulletEnabled val="1"/>
        </dgm:presLayoutVars>
      </dgm:prSet>
      <dgm:spPr/>
      <dgm:t>
        <a:bodyPr/>
        <a:lstStyle/>
        <a:p>
          <a:endParaRPr lang="en-US"/>
        </a:p>
      </dgm:t>
    </dgm:pt>
  </dgm:ptLst>
  <dgm:cxnLst>
    <dgm:cxn modelId="{A6C762BD-C454-41E7-B280-B264E05BB65F}" type="presOf" srcId="{224766A1-A945-4443-B57A-4DB445C67169}" destId="{853C19B0-E0C3-4FEF-BAA2-6354AC2A7622}" srcOrd="0" destOrd="0" presId="urn:microsoft.com/office/officeart/2005/8/layout/lProcess3"/>
    <dgm:cxn modelId="{092AB324-BDAF-4964-989D-07F81BA10F6A}" srcId="{10E89968-2D2E-4EDA-B43C-986F5595BB7E}" destId="{195122E8-DE50-456F-9E66-A150D877F87B}" srcOrd="2" destOrd="0" parTransId="{82EBE291-8DD5-48D2-BCF8-54B9F86CC3F9}" sibTransId="{8574340B-CADA-490F-A973-9A49EBA8FE9F}"/>
    <dgm:cxn modelId="{025824CE-E2A3-4FCF-896D-55E0FB66BA04}" type="presOf" srcId="{19ACB624-4603-4260-8257-C6BC6B5F62FA}" destId="{B677FD17-BA76-43A3-B9A4-2B25FB406CAA}" srcOrd="0" destOrd="0" presId="urn:microsoft.com/office/officeart/2005/8/layout/lProcess3"/>
    <dgm:cxn modelId="{C504A35A-00E5-4B79-A7B8-9EF9B5424C16}" srcId="{D0CAECAF-DB56-4EF8-AA7C-609A4929EC26}" destId="{DCDD1F70-43CC-4010-BAE5-5115DA3AFCB2}" srcOrd="1" destOrd="0" parTransId="{052971E0-F3E6-49F1-B1E9-E5090CC4C69C}" sibTransId="{95F7FD30-E7C6-4E5F-ABF9-D3615F980A97}"/>
    <dgm:cxn modelId="{CE0F8B01-DC75-4236-9EBC-5AFB280803E7}" srcId="{DCDD1F70-43CC-4010-BAE5-5115DA3AFCB2}" destId="{9C5D4F64-1F11-4459-A75B-932E1D3A2804}" srcOrd="2" destOrd="0" parTransId="{C156B614-CAB6-40EB-B1CF-F27BEBA549A5}" sibTransId="{CB316D54-C693-44FA-898E-D04001AF0330}"/>
    <dgm:cxn modelId="{9E49A8E9-24AE-4290-BD11-06EC7601541B}" type="presOf" srcId="{10E89968-2D2E-4EDA-B43C-986F5595BB7E}" destId="{5ED18C3E-835A-4779-9CDF-C7A9C5EA23D0}" srcOrd="0" destOrd="0" presId="urn:microsoft.com/office/officeart/2005/8/layout/lProcess3"/>
    <dgm:cxn modelId="{F4E02546-7E8A-46C0-92BD-2C58186F31A4}" type="presOf" srcId="{D0CAECAF-DB56-4EF8-AA7C-609A4929EC26}" destId="{0C5F714B-ACEB-4087-9413-09C5420CEE52}" srcOrd="0" destOrd="0" presId="urn:microsoft.com/office/officeart/2005/8/layout/lProcess3"/>
    <dgm:cxn modelId="{4B59EF65-97DB-461C-AA51-10B065923B63}" srcId="{DCDD1F70-43CC-4010-BAE5-5115DA3AFCB2}" destId="{925DC138-2B80-4C13-A80F-2D6A5256A25D}" srcOrd="1" destOrd="0" parTransId="{47CFE9A3-E9E8-429E-8801-29077ABF07AB}" sibTransId="{27ADEEB7-FA59-4EBC-B87E-A8E97ADFBD4B}"/>
    <dgm:cxn modelId="{CD46D72B-2B8A-441E-AEA8-B6B6BA2BF0DC}" srcId="{8365B5DA-83AC-421C-BC25-B85D31900A48}" destId="{69629A6A-C770-48A6-A135-50149F45A238}" srcOrd="0" destOrd="0" parTransId="{05A7087C-2252-45C1-B6D4-EDCB51CCDF17}" sibTransId="{11404A96-D8FC-4455-BE9C-6468D9DBCFF3}"/>
    <dgm:cxn modelId="{37BC72A6-C75C-49F8-A223-02C53B8EF3FC}" type="presOf" srcId="{2551F3CD-6AEA-45D9-B1BD-0B366B342585}" destId="{009F2AE2-0FD2-49FF-99D1-24CEA65A17E0}" srcOrd="0" destOrd="0" presId="urn:microsoft.com/office/officeart/2005/8/layout/lProcess3"/>
    <dgm:cxn modelId="{2BF05996-37A2-4045-95ED-61F2751567C4}" type="presOf" srcId="{DCDD1F70-43CC-4010-BAE5-5115DA3AFCB2}" destId="{26B5FB83-2A88-4BA3-B55D-85575EDD57E8}" srcOrd="0" destOrd="0" presId="urn:microsoft.com/office/officeart/2005/8/layout/lProcess3"/>
    <dgm:cxn modelId="{215BD217-D533-4CA7-89C8-BC0C00E6FA1D}" srcId="{66A81E14-8A7F-471E-B5D6-381F902CB600}" destId="{87A8E6AF-B3B0-4039-B209-C5F76448CE48}" srcOrd="2" destOrd="0" parTransId="{8012155B-AD97-4D58-826D-F790EF50F547}" sibTransId="{C26B498A-769C-45FC-A5F8-6C753B075A4B}"/>
    <dgm:cxn modelId="{4568E1EF-B8FA-4FFB-A902-3D68BEC301B7}" srcId="{10E89968-2D2E-4EDA-B43C-986F5595BB7E}" destId="{836DCA95-60F4-4382-A46B-EE9EEED8BA9C}" srcOrd="1" destOrd="0" parTransId="{159F4E05-9F93-44FA-8AB5-C6AB81EB6440}" sibTransId="{483A97EA-D319-4010-9751-FA4717BE37FB}"/>
    <dgm:cxn modelId="{2C087E87-BA95-4625-BE9A-64C3067A2684}" type="presOf" srcId="{8365B5DA-83AC-421C-BC25-B85D31900A48}" destId="{D77ED996-1E08-421B-8772-8E4F44247165}" srcOrd="0" destOrd="0" presId="urn:microsoft.com/office/officeart/2005/8/layout/lProcess3"/>
    <dgm:cxn modelId="{6638FE4A-A1A5-433D-BD29-0F2E578EB11D}" type="presOf" srcId="{87A8E6AF-B3B0-4039-B209-C5F76448CE48}" destId="{E783AAE2-2B40-492C-82B3-B7D760783296}" srcOrd="0" destOrd="0" presId="urn:microsoft.com/office/officeart/2005/8/layout/lProcess3"/>
    <dgm:cxn modelId="{FF4F0777-11BB-4510-921D-693B3011F6AA}" type="presOf" srcId="{836DCA95-60F4-4382-A46B-EE9EEED8BA9C}" destId="{881EEA2B-B6A1-4613-B069-A69E1A2DC886}" srcOrd="0" destOrd="0" presId="urn:microsoft.com/office/officeart/2005/8/layout/lProcess3"/>
    <dgm:cxn modelId="{92668AF3-06D9-4106-B03C-B72BB2B32E91}" type="presOf" srcId="{195122E8-DE50-456F-9E66-A150D877F87B}" destId="{C20AF2FF-D327-45D0-99B9-65C676E2F294}" srcOrd="0" destOrd="0" presId="urn:microsoft.com/office/officeart/2005/8/layout/lProcess3"/>
    <dgm:cxn modelId="{C86762B2-6CB6-4F4E-B71C-5C55C1E0C38A}" srcId="{D0CAECAF-DB56-4EF8-AA7C-609A4929EC26}" destId="{10E89968-2D2E-4EDA-B43C-986F5595BB7E}" srcOrd="3" destOrd="0" parTransId="{93BE99D0-2B91-4428-B3BA-DC16A442AC24}" sibTransId="{F5892B40-F9F6-4993-8010-E5C286B073D9}"/>
    <dgm:cxn modelId="{FF689A78-7993-4020-9B60-6DF70EF4DC12}" srcId="{8365B5DA-83AC-421C-BC25-B85D31900A48}" destId="{7E6F6089-7079-4ABD-B99C-0E05EA377632}" srcOrd="1" destOrd="0" parTransId="{5659158A-F58B-4A87-9862-6243D4D6A3F6}" sibTransId="{88E865DF-2510-4958-8938-405EDD19260B}"/>
    <dgm:cxn modelId="{38DB4893-CFFD-4E8F-94C7-E6C04279A9A3}" srcId="{D0CAECAF-DB56-4EF8-AA7C-609A4929EC26}" destId="{8365B5DA-83AC-421C-BC25-B85D31900A48}" srcOrd="2" destOrd="0" parTransId="{6AAA5AC1-D4A4-4152-B804-90AEB36A1E22}" sibTransId="{65435289-2D83-4BA5-9446-835FE7241128}"/>
    <dgm:cxn modelId="{F50B65D1-BE18-42AD-A949-67351C6B5ED7}" type="presOf" srcId="{925DC138-2B80-4C13-A80F-2D6A5256A25D}" destId="{23F59F6C-ED10-4535-B686-C9DEC81C7A40}" srcOrd="0" destOrd="0" presId="urn:microsoft.com/office/officeart/2005/8/layout/lProcess3"/>
    <dgm:cxn modelId="{887CC477-8C37-41AB-8CD8-F67CECC09080}" srcId="{10E89968-2D2E-4EDA-B43C-986F5595BB7E}" destId="{19ACB624-4603-4260-8257-C6BC6B5F62FA}" srcOrd="0" destOrd="0" parTransId="{544DB0B9-120A-4184-8FDF-D21B8BF4FBD1}" sibTransId="{FA5D9AD4-9B2B-4EF6-88B4-4106AC210573}"/>
    <dgm:cxn modelId="{D9FDFA22-8348-4B5C-B3A5-3B275A5AF596}" type="presOf" srcId="{66A81E14-8A7F-471E-B5D6-381F902CB600}" destId="{43CF6A8E-8BBC-48E1-8A02-441E0F975284}" srcOrd="0" destOrd="0" presId="urn:microsoft.com/office/officeart/2005/8/layout/lProcess3"/>
    <dgm:cxn modelId="{C2EAA5B8-BE6F-4DE4-A28B-569A4EA6BCB6}" srcId="{DCDD1F70-43CC-4010-BAE5-5115DA3AFCB2}" destId="{D9A2803F-09B4-40B1-85E8-082BF7DDE1C2}" srcOrd="0" destOrd="0" parTransId="{0F935E14-6139-4F63-B73A-43AC3597C715}" sibTransId="{7E7F44AD-3CD1-4797-A6F5-D351985B18D2}"/>
    <dgm:cxn modelId="{051C19B1-CBEA-4AF1-9B4C-9103057F7D62}" type="presOf" srcId="{D9A2803F-09B4-40B1-85E8-082BF7DDE1C2}" destId="{20EDD498-B8D0-4A9C-8510-354B5B99EE50}" srcOrd="0" destOrd="0" presId="urn:microsoft.com/office/officeart/2005/8/layout/lProcess3"/>
    <dgm:cxn modelId="{2D54FF52-F08F-4DE5-9055-512E96E1E5C8}" srcId="{66A81E14-8A7F-471E-B5D6-381F902CB600}" destId="{2551F3CD-6AEA-45D9-B1BD-0B366B342585}" srcOrd="1" destOrd="0" parTransId="{C3ACA05C-475E-45DE-BAF8-0D2E46C378BD}" sibTransId="{20D6A87C-C8E3-44B1-812F-19D31F219514}"/>
    <dgm:cxn modelId="{7C1EF1F2-FBEA-40E5-AE43-4532945D61E4}" srcId="{D0CAECAF-DB56-4EF8-AA7C-609A4929EC26}" destId="{66A81E14-8A7F-471E-B5D6-381F902CB600}" srcOrd="0" destOrd="0" parTransId="{777C8422-7D3A-4980-98C3-8000E48CE8B9}" sibTransId="{0645EC2B-21BC-47D5-A92B-ED4704185F6A}"/>
    <dgm:cxn modelId="{E33DF56D-8BF8-4212-9A4C-8CCDA061FE02}" type="presOf" srcId="{7E6F6089-7079-4ABD-B99C-0E05EA377632}" destId="{AD2CD40C-7725-498D-AF05-A2D231FB8AD0}" srcOrd="0" destOrd="0" presId="urn:microsoft.com/office/officeart/2005/8/layout/lProcess3"/>
    <dgm:cxn modelId="{AE0C3174-8882-47F5-8CD7-73DF733E2057}" srcId="{66A81E14-8A7F-471E-B5D6-381F902CB600}" destId="{224766A1-A945-4443-B57A-4DB445C67169}" srcOrd="0" destOrd="0" parTransId="{AC8B5DD3-019F-44C2-8FC2-5A88E14CAE08}" sibTransId="{683F10F7-12CA-4216-8D53-1A4E62D30B6F}"/>
    <dgm:cxn modelId="{4BF326AC-B36B-435A-941D-F00A3BE79E1A}" type="presOf" srcId="{9C5D4F64-1F11-4459-A75B-932E1D3A2804}" destId="{182DF1B8-1C44-45E5-8154-24CA12B49ACF}" srcOrd="0" destOrd="0" presId="urn:microsoft.com/office/officeart/2005/8/layout/lProcess3"/>
    <dgm:cxn modelId="{C7BFEC65-ECB6-4D84-9E51-948D9FC59863}" type="presOf" srcId="{69629A6A-C770-48A6-A135-50149F45A238}" destId="{B6942B11-A8D5-4ED4-AB41-EBBFD2507905}" srcOrd="0" destOrd="0" presId="urn:microsoft.com/office/officeart/2005/8/layout/lProcess3"/>
    <dgm:cxn modelId="{48F57AA2-A3F0-4B1B-AB6B-304C114029A4}" type="presParOf" srcId="{0C5F714B-ACEB-4087-9413-09C5420CEE52}" destId="{48558424-CC49-46CF-8A92-BF2A327F2780}" srcOrd="0" destOrd="0" presId="urn:microsoft.com/office/officeart/2005/8/layout/lProcess3"/>
    <dgm:cxn modelId="{98DAB10B-03E7-4ACC-8FB1-5628BEB95F02}" type="presParOf" srcId="{48558424-CC49-46CF-8A92-BF2A327F2780}" destId="{43CF6A8E-8BBC-48E1-8A02-441E0F975284}" srcOrd="0" destOrd="0" presId="urn:microsoft.com/office/officeart/2005/8/layout/lProcess3"/>
    <dgm:cxn modelId="{65654B4F-36BC-4410-BBEC-B1B1C4FD3491}" type="presParOf" srcId="{48558424-CC49-46CF-8A92-BF2A327F2780}" destId="{A3E8A2E9-F1F2-4EE8-8642-9D583DC0AF9A}" srcOrd="1" destOrd="0" presId="urn:microsoft.com/office/officeart/2005/8/layout/lProcess3"/>
    <dgm:cxn modelId="{CB09231B-1803-419F-8A10-F8A5F8096EAA}" type="presParOf" srcId="{48558424-CC49-46CF-8A92-BF2A327F2780}" destId="{853C19B0-E0C3-4FEF-BAA2-6354AC2A7622}" srcOrd="2" destOrd="0" presId="urn:microsoft.com/office/officeart/2005/8/layout/lProcess3"/>
    <dgm:cxn modelId="{58A480F8-C5EB-45FD-B646-7C0AC4136ABC}" type="presParOf" srcId="{48558424-CC49-46CF-8A92-BF2A327F2780}" destId="{38C24E95-9902-4FBD-952A-729816F6565F}" srcOrd="3" destOrd="0" presId="urn:microsoft.com/office/officeart/2005/8/layout/lProcess3"/>
    <dgm:cxn modelId="{E05A3786-790B-4BB1-97F9-191C650ED676}" type="presParOf" srcId="{48558424-CC49-46CF-8A92-BF2A327F2780}" destId="{009F2AE2-0FD2-49FF-99D1-24CEA65A17E0}" srcOrd="4" destOrd="0" presId="urn:microsoft.com/office/officeart/2005/8/layout/lProcess3"/>
    <dgm:cxn modelId="{72884313-B3B3-4DDB-815C-F224CAE0BE98}" type="presParOf" srcId="{48558424-CC49-46CF-8A92-BF2A327F2780}" destId="{C26E1893-6F4D-405B-9B8E-FF5BF606E0FD}" srcOrd="5" destOrd="0" presId="urn:microsoft.com/office/officeart/2005/8/layout/lProcess3"/>
    <dgm:cxn modelId="{7BBC1D25-B393-454F-B43F-E9F317C28CA9}" type="presParOf" srcId="{48558424-CC49-46CF-8A92-BF2A327F2780}" destId="{E783AAE2-2B40-492C-82B3-B7D760783296}" srcOrd="6" destOrd="0" presId="urn:microsoft.com/office/officeart/2005/8/layout/lProcess3"/>
    <dgm:cxn modelId="{F9CA7050-C043-4F26-9A8A-F77403379318}" type="presParOf" srcId="{0C5F714B-ACEB-4087-9413-09C5420CEE52}" destId="{ABCA2643-61F3-488A-B412-9E8740D53BE5}" srcOrd="1" destOrd="0" presId="urn:microsoft.com/office/officeart/2005/8/layout/lProcess3"/>
    <dgm:cxn modelId="{37DA2B99-5899-409B-833D-62A5828ADF7B}" type="presParOf" srcId="{0C5F714B-ACEB-4087-9413-09C5420CEE52}" destId="{5EFEDAD3-8BAB-4F74-8281-D32089B455B5}" srcOrd="2" destOrd="0" presId="urn:microsoft.com/office/officeart/2005/8/layout/lProcess3"/>
    <dgm:cxn modelId="{1028DF03-1A60-44BF-9491-A3F33B1C4972}" type="presParOf" srcId="{5EFEDAD3-8BAB-4F74-8281-D32089B455B5}" destId="{26B5FB83-2A88-4BA3-B55D-85575EDD57E8}" srcOrd="0" destOrd="0" presId="urn:microsoft.com/office/officeart/2005/8/layout/lProcess3"/>
    <dgm:cxn modelId="{B4A3CA2E-9FF2-48F8-AE84-4C49A9D77702}" type="presParOf" srcId="{5EFEDAD3-8BAB-4F74-8281-D32089B455B5}" destId="{08849A39-3B92-4880-B5E6-AFFBEDC37334}" srcOrd="1" destOrd="0" presId="urn:microsoft.com/office/officeart/2005/8/layout/lProcess3"/>
    <dgm:cxn modelId="{BDC923CD-FC2F-4A74-8625-E1373DA860F7}" type="presParOf" srcId="{5EFEDAD3-8BAB-4F74-8281-D32089B455B5}" destId="{20EDD498-B8D0-4A9C-8510-354B5B99EE50}" srcOrd="2" destOrd="0" presId="urn:microsoft.com/office/officeart/2005/8/layout/lProcess3"/>
    <dgm:cxn modelId="{2961D70E-FE98-424B-9E0D-67882EF87C73}" type="presParOf" srcId="{5EFEDAD3-8BAB-4F74-8281-D32089B455B5}" destId="{B6EA063C-9464-447E-8464-A35E302F86DC}" srcOrd="3" destOrd="0" presId="urn:microsoft.com/office/officeart/2005/8/layout/lProcess3"/>
    <dgm:cxn modelId="{5239E5F0-9081-4CCC-8E8A-535F3B4D2D92}" type="presParOf" srcId="{5EFEDAD3-8BAB-4F74-8281-D32089B455B5}" destId="{23F59F6C-ED10-4535-B686-C9DEC81C7A40}" srcOrd="4" destOrd="0" presId="urn:microsoft.com/office/officeart/2005/8/layout/lProcess3"/>
    <dgm:cxn modelId="{66172EBF-6F55-4BD8-8ACB-DE7A6E5B9423}" type="presParOf" srcId="{5EFEDAD3-8BAB-4F74-8281-D32089B455B5}" destId="{D42B0B97-D698-4A45-9799-E49886FB03B5}" srcOrd="5" destOrd="0" presId="urn:microsoft.com/office/officeart/2005/8/layout/lProcess3"/>
    <dgm:cxn modelId="{F23DAE5B-A975-48B9-A32E-E7B773985E6A}" type="presParOf" srcId="{5EFEDAD3-8BAB-4F74-8281-D32089B455B5}" destId="{182DF1B8-1C44-45E5-8154-24CA12B49ACF}" srcOrd="6" destOrd="0" presId="urn:microsoft.com/office/officeart/2005/8/layout/lProcess3"/>
    <dgm:cxn modelId="{03570CFA-3D5A-43C3-A101-638881C00C30}" type="presParOf" srcId="{0C5F714B-ACEB-4087-9413-09C5420CEE52}" destId="{28C53EBA-F8DB-471E-9682-ABA98E4324CD}" srcOrd="3" destOrd="0" presId="urn:microsoft.com/office/officeart/2005/8/layout/lProcess3"/>
    <dgm:cxn modelId="{7B599C05-CB9E-432F-BA3F-C3FB9C4424F1}" type="presParOf" srcId="{0C5F714B-ACEB-4087-9413-09C5420CEE52}" destId="{37C5B749-D859-4C8A-934A-D47C41C589F2}" srcOrd="4" destOrd="0" presId="urn:microsoft.com/office/officeart/2005/8/layout/lProcess3"/>
    <dgm:cxn modelId="{92A7BEB3-0EE3-48B6-B035-9CD06BCA8FDC}" type="presParOf" srcId="{37C5B749-D859-4C8A-934A-D47C41C589F2}" destId="{D77ED996-1E08-421B-8772-8E4F44247165}" srcOrd="0" destOrd="0" presId="urn:microsoft.com/office/officeart/2005/8/layout/lProcess3"/>
    <dgm:cxn modelId="{3BC14BC9-0E7D-48E5-8BA0-74283961BB2B}" type="presParOf" srcId="{37C5B749-D859-4C8A-934A-D47C41C589F2}" destId="{D03C3216-3437-4623-A502-69D3C305D8AC}" srcOrd="1" destOrd="0" presId="urn:microsoft.com/office/officeart/2005/8/layout/lProcess3"/>
    <dgm:cxn modelId="{80D9CB7C-E5DC-43DF-BD9C-F359C4037433}" type="presParOf" srcId="{37C5B749-D859-4C8A-934A-D47C41C589F2}" destId="{B6942B11-A8D5-4ED4-AB41-EBBFD2507905}" srcOrd="2" destOrd="0" presId="urn:microsoft.com/office/officeart/2005/8/layout/lProcess3"/>
    <dgm:cxn modelId="{56F43788-ACE7-4FBB-96C1-3D58B760CB4D}" type="presParOf" srcId="{37C5B749-D859-4C8A-934A-D47C41C589F2}" destId="{B13DFB7B-D571-46B6-9A27-3E4964DE8ACB}" srcOrd="3" destOrd="0" presId="urn:microsoft.com/office/officeart/2005/8/layout/lProcess3"/>
    <dgm:cxn modelId="{2D13A994-C18B-4552-B0ED-AADDC57BC53A}" type="presParOf" srcId="{37C5B749-D859-4C8A-934A-D47C41C589F2}" destId="{AD2CD40C-7725-498D-AF05-A2D231FB8AD0}" srcOrd="4" destOrd="0" presId="urn:microsoft.com/office/officeart/2005/8/layout/lProcess3"/>
    <dgm:cxn modelId="{2DF4B02B-7B07-421A-9CCC-6BFB1DD510DA}" type="presParOf" srcId="{0C5F714B-ACEB-4087-9413-09C5420CEE52}" destId="{18A35976-A069-488F-874D-16F12B808FCA}" srcOrd="5" destOrd="0" presId="urn:microsoft.com/office/officeart/2005/8/layout/lProcess3"/>
    <dgm:cxn modelId="{F0435B85-ED4F-44A8-A205-6A7874D0D428}" type="presParOf" srcId="{0C5F714B-ACEB-4087-9413-09C5420CEE52}" destId="{B2B28D6E-9664-4F15-BF2E-84E16817B8DD}" srcOrd="6" destOrd="0" presId="urn:microsoft.com/office/officeart/2005/8/layout/lProcess3"/>
    <dgm:cxn modelId="{B3669931-5E2F-41A2-9DF4-C632D36D035C}" type="presParOf" srcId="{B2B28D6E-9664-4F15-BF2E-84E16817B8DD}" destId="{5ED18C3E-835A-4779-9CDF-C7A9C5EA23D0}" srcOrd="0" destOrd="0" presId="urn:microsoft.com/office/officeart/2005/8/layout/lProcess3"/>
    <dgm:cxn modelId="{388F859E-97A6-4C19-A1E5-5698A8165368}" type="presParOf" srcId="{B2B28D6E-9664-4F15-BF2E-84E16817B8DD}" destId="{5DE64C4B-28F1-43D3-BB44-25CE5FAED0B8}" srcOrd="1" destOrd="0" presId="urn:microsoft.com/office/officeart/2005/8/layout/lProcess3"/>
    <dgm:cxn modelId="{CE09D94B-9272-4BD7-9948-3E6DD00C19A6}" type="presParOf" srcId="{B2B28D6E-9664-4F15-BF2E-84E16817B8DD}" destId="{B677FD17-BA76-43A3-B9A4-2B25FB406CAA}" srcOrd="2" destOrd="0" presId="urn:microsoft.com/office/officeart/2005/8/layout/lProcess3"/>
    <dgm:cxn modelId="{9206D655-7273-4B12-BC5C-2F81CA92F6F8}" type="presParOf" srcId="{B2B28D6E-9664-4F15-BF2E-84E16817B8DD}" destId="{E3108623-50F2-4660-8929-0AAC43743D76}" srcOrd="3" destOrd="0" presId="urn:microsoft.com/office/officeart/2005/8/layout/lProcess3"/>
    <dgm:cxn modelId="{FADC4034-ED1A-4615-B318-18D071EC7C08}" type="presParOf" srcId="{B2B28D6E-9664-4F15-BF2E-84E16817B8DD}" destId="{881EEA2B-B6A1-4613-B069-A69E1A2DC886}" srcOrd="4" destOrd="0" presId="urn:microsoft.com/office/officeart/2005/8/layout/lProcess3"/>
    <dgm:cxn modelId="{87583A62-4F8D-4C05-949F-10302FB7B4B0}" type="presParOf" srcId="{B2B28D6E-9664-4F15-BF2E-84E16817B8DD}" destId="{941C5990-6882-4EA0-9A7A-EDEC7CFC7BA8}" srcOrd="5" destOrd="0" presId="urn:microsoft.com/office/officeart/2005/8/layout/lProcess3"/>
    <dgm:cxn modelId="{43D4367D-879D-4FB8-B27D-E01F7FD3286F}" type="presParOf" srcId="{B2B28D6E-9664-4F15-BF2E-84E16817B8DD}" destId="{C20AF2FF-D327-45D0-99B9-65C676E2F294}"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8C7001-6932-4F10-8840-27D91A7B70E1}" type="doc">
      <dgm:prSet loTypeId="urn:microsoft.com/office/officeart/2005/8/layout/lProcess1" loCatId="process" qsTypeId="urn:microsoft.com/office/officeart/2005/8/quickstyle/simple1" qsCatId="simple" csTypeId="urn:microsoft.com/office/officeart/2005/8/colors/colorful2" csCatId="colorful" phldr="1"/>
      <dgm:spPr/>
    </dgm:pt>
    <dgm:pt modelId="{99F9A491-71E8-488C-84CC-A5EE9E6081A3}">
      <dgm:prSet phldrT="[Text]"/>
      <dgm:spPr/>
      <dgm:t>
        <a:bodyPr/>
        <a:lstStyle/>
        <a:p>
          <a:r>
            <a:rPr lang="en-US" dirty="0" smtClean="0"/>
            <a:t>ICICI ‘55</a:t>
          </a:r>
          <a:endParaRPr lang="en-US" dirty="0"/>
        </a:p>
      </dgm:t>
    </dgm:pt>
    <dgm:pt modelId="{438D32DC-5B0E-437C-A98A-5DDFA7989259}" type="parTrans" cxnId="{483FD4E7-982A-4146-8543-3FD8CC5D66AB}">
      <dgm:prSet/>
      <dgm:spPr/>
      <dgm:t>
        <a:bodyPr/>
        <a:lstStyle/>
        <a:p>
          <a:endParaRPr lang="en-US"/>
        </a:p>
      </dgm:t>
    </dgm:pt>
    <dgm:pt modelId="{CA5C0B62-D07F-4245-9DF6-2CA78B7754A1}" type="sibTrans" cxnId="{483FD4E7-982A-4146-8543-3FD8CC5D66AB}">
      <dgm:prSet/>
      <dgm:spPr/>
      <dgm:t>
        <a:bodyPr/>
        <a:lstStyle/>
        <a:p>
          <a:endParaRPr lang="en-US"/>
        </a:p>
      </dgm:t>
    </dgm:pt>
    <dgm:pt modelId="{994E19E0-2121-4BCA-A5BB-1B39849931E3}">
      <dgm:prSet phldrT="[Text]"/>
      <dgm:spPr/>
      <dgm:t>
        <a:bodyPr/>
        <a:lstStyle/>
        <a:p>
          <a:r>
            <a:rPr lang="en-US" dirty="0" smtClean="0"/>
            <a:t>IDBI’64 Act</a:t>
          </a:r>
          <a:endParaRPr lang="en-US" dirty="0"/>
        </a:p>
      </dgm:t>
    </dgm:pt>
    <dgm:pt modelId="{0DBDDFE7-3533-4EDF-A4A1-4ED717F46C12}" type="parTrans" cxnId="{FDFEE8C7-8297-45B5-B81E-D38E75524842}">
      <dgm:prSet/>
      <dgm:spPr/>
      <dgm:t>
        <a:bodyPr/>
        <a:lstStyle/>
        <a:p>
          <a:endParaRPr lang="en-US"/>
        </a:p>
      </dgm:t>
    </dgm:pt>
    <dgm:pt modelId="{B664A0D9-3603-42BB-A7ED-C69B34AF1BC4}" type="sibTrans" cxnId="{FDFEE8C7-8297-45B5-B81E-D38E75524842}">
      <dgm:prSet/>
      <dgm:spPr/>
      <dgm:t>
        <a:bodyPr/>
        <a:lstStyle/>
        <a:p>
          <a:endParaRPr lang="en-US"/>
        </a:p>
      </dgm:t>
    </dgm:pt>
    <dgm:pt modelId="{4FFE0249-FC73-44A4-8D32-4427F077D490}">
      <dgm:prSet phldrT="[Text]"/>
      <dgm:spPr/>
      <dgm:t>
        <a:bodyPr/>
        <a:lstStyle/>
        <a:p>
          <a:r>
            <a:rPr lang="en-US" dirty="0" err="1" smtClean="0"/>
            <a:t>Govt</a:t>
          </a:r>
          <a:r>
            <a:rPr lang="en-US" dirty="0" smtClean="0"/>
            <a:t>, World Bank &amp; other FI; </a:t>
          </a:r>
          <a:endParaRPr lang="en-US" dirty="0"/>
        </a:p>
      </dgm:t>
    </dgm:pt>
    <dgm:pt modelId="{2794D288-6C43-4608-92CA-1A099A6874E2}" type="parTrans" cxnId="{3D37D348-2D3A-45AE-9A54-260DED632FA6}">
      <dgm:prSet/>
      <dgm:spPr/>
      <dgm:t>
        <a:bodyPr/>
        <a:lstStyle/>
        <a:p>
          <a:endParaRPr lang="en-US"/>
        </a:p>
      </dgm:t>
    </dgm:pt>
    <dgm:pt modelId="{FA90D4D3-0697-4E21-8112-9A4DD1BBB19E}" type="sibTrans" cxnId="{3D37D348-2D3A-45AE-9A54-260DED632FA6}">
      <dgm:prSet/>
      <dgm:spPr/>
      <dgm:t>
        <a:bodyPr/>
        <a:lstStyle/>
        <a:p>
          <a:endParaRPr lang="en-US"/>
        </a:p>
      </dgm:t>
    </dgm:pt>
    <dgm:pt modelId="{21694B00-7117-4A18-B378-583578D3F4CD}">
      <dgm:prSet phldrT="[Text]"/>
      <dgm:spPr/>
      <dgm:t>
        <a:bodyPr/>
        <a:lstStyle/>
        <a:p>
          <a:r>
            <a:rPr lang="en-US" dirty="0" smtClean="0"/>
            <a:t>DFI, regulatory body for industrial finance</a:t>
          </a:r>
          <a:endParaRPr lang="en-US" dirty="0"/>
        </a:p>
      </dgm:t>
    </dgm:pt>
    <dgm:pt modelId="{C062A5F2-BEA4-46A2-BEE2-597729205A51}" type="parTrans" cxnId="{407E1A9D-0318-414D-85E9-752C7AEDEABE}">
      <dgm:prSet/>
      <dgm:spPr/>
      <dgm:t>
        <a:bodyPr/>
        <a:lstStyle/>
        <a:p>
          <a:endParaRPr lang="en-US"/>
        </a:p>
      </dgm:t>
    </dgm:pt>
    <dgm:pt modelId="{6BCE31F7-B77F-456F-92E9-94749C4C3E15}" type="sibTrans" cxnId="{407E1A9D-0318-414D-85E9-752C7AEDEABE}">
      <dgm:prSet/>
      <dgm:spPr/>
      <dgm:t>
        <a:bodyPr/>
        <a:lstStyle/>
        <a:p>
          <a:endParaRPr lang="en-US"/>
        </a:p>
      </dgm:t>
    </dgm:pt>
    <dgm:pt modelId="{F79E34CB-7ED6-49D6-ADF2-D88518AA3329}">
      <dgm:prSet phldrT="[Text]"/>
      <dgm:spPr/>
      <dgm:t>
        <a:bodyPr/>
        <a:lstStyle/>
        <a:p>
          <a:r>
            <a:rPr lang="en-US" dirty="0" smtClean="0"/>
            <a:t>UTI’63 Act </a:t>
          </a:r>
          <a:endParaRPr lang="en-US" dirty="0"/>
        </a:p>
      </dgm:t>
    </dgm:pt>
    <dgm:pt modelId="{20516720-4643-4BAF-88C6-1E9EA0404666}" type="parTrans" cxnId="{791B82D4-99AE-4F15-9E5B-145E5551BC1C}">
      <dgm:prSet/>
      <dgm:spPr/>
      <dgm:t>
        <a:bodyPr/>
        <a:lstStyle/>
        <a:p>
          <a:endParaRPr lang="en-US"/>
        </a:p>
      </dgm:t>
    </dgm:pt>
    <dgm:pt modelId="{F1E76F4B-FDD9-4FFB-973E-A71B70AF7224}" type="sibTrans" cxnId="{791B82D4-99AE-4F15-9E5B-145E5551BC1C}">
      <dgm:prSet/>
      <dgm:spPr/>
      <dgm:t>
        <a:bodyPr/>
        <a:lstStyle/>
        <a:p>
          <a:endParaRPr lang="en-US"/>
        </a:p>
      </dgm:t>
    </dgm:pt>
    <dgm:pt modelId="{6AF521C1-8E51-4388-B27E-DCB0AB942A40}">
      <dgm:prSet phldrT="[Text]"/>
      <dgm:spPr/>
      <dgm:t>
        <a:bodyPr/>
        <a:lstStyle/>
        <a:p>
          <a:r>
            <a:rPr lang="en-US" dirty="0" smtClean="0"/>
            <a:t>Sarkaari MF</a:t>
          </a:r>
          <a:endParaRPr lang="en-US" dirty="0"/>
        </a:p>
      </dgm:t>
    </dgm:pt>
    <dgm:pt modelId="{5B7273DB-5B18-4C04-B13E-7B7C9C85F0A5}" type="parTrans" cxnId="{B491C637-40F2-4CDE-B3ED-5FE05591AF6D}">
      <dgm:prSet/>
      <dgm:spPr/>
      <dgm:t>
        <a:bodyPr/>
        <a:lstStyle/>
        <a:p>
          <a:endParaRPr lang="en-US"/>
        </a:p>
      </dgm:t>
    </dgm:pt>
    <dgm:pt modelId="{D0AC6F4C-0C0A-4C65-AF07-86B346F13F00}" type="sibTrans" cxnId="{B491C637-40F2-4CDE-B3ED-5FE05591AF6D}">
      <dgm:prSet/>
      <dgm:spPr/>
      <dgm:t>
        <a:bodyPr/>
        <a:lstStyle/>
        <a:p>
          <a:endParaRPr lang="en-US"/>
        </a:p>
      </dgm:t>
    </dgm:pt>
    <dgm:pt modelId="{22B3493F-08F9-429B-B48A-3FB178BF1559}">
      <dgm:prSet phldrT="[Text]"/>
      <dgm:spPr/>
      <dgm:t>
        <a:bodyPr/>
        <a:lstStyle/>
        <a:p>
          <a:r>
            <a:rPr lang="en-US" dirty="0" smtClean="0"/>
            <a:t>DFI: industrial investment &amp;  underwriting</a:t>
          </a:r>
          <a:endParaRPr lang="en-US" dirty="0"/>
        </a:p>
      </dgm:t>
    </dgm:pt>
    <dgm:pt modelId="{EDA1F521-97D2-422E-8668-075278CD8974}" type="sibTrans" cxnId="{F48C92C4-78AF-4059-A02F-59DB5E2D2ACB}">
      <dgm:prSet/>
      <dgm:spPr/>
      <dgm:t>
        <a:bodyPr/>
        <a:lstStyle/>
        <a:p>
          <a:endParaRPr lang="en-US"/>
        </a:p>
      </dgm:t>
    </dgm:pt>
    <dgm:pt modelId="{B0A0FCFA-47DA-431B-89BD-430ABE44A2C5}" type="parTrans" cxnId="{F48C92C4-78AF-4059-A02F-59DB5E2D2ACB}">
      <dgm:prSet/>
      <dgm:spPr/>
      <dgm:t>
        <a:bodyPr/>
        <a:lstStyle/>
        <a:p>
          <a:endParaRPr lang="en-US"/>
        </a:p>
      </dgm:t>
    </dgm:pt>
    <dgm:pt modelId="{21EB6C15-405F-4D37-97F9-B5FF10BF1575}">
      <dgm:prSet phldrT="[Text]"/>
      <dgm:spPr/>
      <dgm:t>
        <a:bodyPr/>
        <a:lstStyle/>
        <a:p>
          <a:r>
            <a:rPr lang="en-US" dirty="0" smtClean="0"/>
            <a:t>100% RBI subsidiary-&gt;</a:t>
          </a:r>
          <a:r>
            <a:rPr lang="en-US" dirty="0" err="1" smtClean="0"/>
            <a:t>GoI</a:t>
          </a:r>
          <a:r>
            <a:rPr lang="en-US" dirty="0" smtClean="0"/>
            <a:t> (‘76)</a:t>
          </a:r>
          <a:endParaRPr lang="en-US" dirty="0"/>
        </a:p>
      </dgm:t>
    </dgm:pt>
    <dgm:pt modelId="{285C6CE6-6909-45A4-A4F6-7D56B7160922}" type="parTrans" cxnId="{A28174CA-4372-425E-860F-070B603BD5E6}">
      <dgm:prSet/>
      <dgm:spPr/>
      <dgm:t>
        <a:bodyPr/>
        <a:lstStyle/>
        <a:p>
          <a:endParaRPr lang="en-US"/>
        </a:p>
      </dgm:t>
    </dgm:pt>
    <dgm:pt modelId="{B185D655-D86F-4752-BE84-6D7BCE36633B}" type="sibTrans" cxnId="{A28174CA-4372-425E-860F-070B603BD5E6}">
      <dgm:prSet/>
      <dgm:spPr/>
      <dgm:t>
        <a:bodyPr/>
        <a:lstStyle/>
        <a:p>
          <a:endParaRPr lang="en-US"/>
        </a:p>
      </dgm:t>
    </dgm:pt>
    <dgm:pt modelId="{DC723E49-0C0C-4DF6-AD08-E059F01A0B16}" type="pres">
      <dgm:prSet presAssocID="{F18C7001-6932-4F10-8840-27D91A7B70E1}" presName="Name0" presStyleCnt="0">
        <dgm:presLayoutVars>
          <dgm:dir/>
          <dgm:animLvl val="lvl"/>
          <dgm:resizeHandles val="exact"/>
        </dgm:presLayoutVars>
      </dgm:prSet>
      <dgm:spPr/>
    </dgm:pt>
    <dgm:pt modelId="{69B5397D-EBB9-4E8F-B56F-AE44E5700EB3}" type="pres">
      <dgm:prSet presAssocID="{99F9A491-71E8-488C-84CC-A5EE9E6081A3}" presName="vertFlow" presStyleCnt="0"/>
      <dgm:spPr/>
    </dgm:pt>
    <dgm:pt modelId="{54A6E636-5EE1-409E-90BE-6AFB0B2E40E4}" type="pres">
      <dgm:prSet presAssocID="{99F9A491-71E8-488C-84CC-A5EE9E6081A3}" presName="header" presStyleLbl="node1" presStyleIdx="0" presStyleCnt="3"/>
      <dgm:spPr/>
      <dgm:t>
        <a:bodyPr/>
        <a:lstStyle/>
        <a:p>
          <a:endParaRPr lang="en-US"/>
        </a:p>
      </dgm:t>
    </dgm:pt>
    <dgm:pt modelId="{906FD9D8-AEF9-4412-8233-C38B092DF5DD}" type="pres">
      <dgm:prSet presAssocID="{2794D288-6C43-4608-92CA-1A099A6874E2}" presName="parTrans" presStyleLbl="sibTrans2D1" presStyleIdx="0" presStyleCnt="5"/>
      <dgm:spPr/>
      <dgm:t>
        <a:bodyPr/>
        <a:lstStyle/>
        <a:p>
          <a:endParaRPr lang="en-US"/>
        </a:p>
      </dgm:t>
    </dgm:pt>
    <dgm:pt modelId="{A1A80D31-59EE-4484-9404-2E2C0530D3EF}" type="pres">
      <dgm:prSet presAssocID="{4FFE0249-FC73-44A4-8D32-4427F077D490}" presName="child" presStyleLbl="alignAccFollowNode1" presStyleIdx="0" presStyleCnt="5">
        <dgm:presLayoutVars>
          <dgm:chMax val="0"/>
          <dgm:bulletEnabled val="1"/>
        </dgm:presLayoutVars>
      </dgm:prSet>
      <dgm:spPr/>
      <dgm:t>
        <a:bodyPr/>
        <a:lstStyle/>
        <a:p>
          <a:endParaRPr lang="en-US"/>
        </a:p>
      </dgm:t>
    </dgm:pt>
    <dgm:pt modelId="{CA5909F5-F09B-44E1-8B03-4ACEE2F2B570}" type="pres">
      <dgm:prSet presAssocID="{FA90D4D3-0697-4E21-8112-9A4DD1BBB19E}" presName="sibTrans" presStyleLbl="sibTrans2D1" presStyleIdx="1" presStyleCnt="5"/>
      <dgm:spPr/>
      <dgm:t>
        <a:bodyPr/>
        <a:lstStyle/>
        <a:p>
          <a:endParaRPr lang="en-US"/>
        </a:p>
      </dgm:t>
    </dgm:pt>
    <dgm:pt modelId="{34BE1D75-243B-437E-9489-B2AC636E8E1F}" type="pres">
      <dgm:prSet presAssocID="{22B3493F-08F9-429B-B48A-3FB178BF1559}" presName="child" presStyleLbl="alignAccFollowNode1" presStyleIdx="1" presStyleCnt="5">
        <dgm:presLayoutVars>
          <dgm:chMax val="0"/>
          <dgm:bulletEnabled val="1"/>
        </dgm:presLayoutVars>
      </dgm:prSet>
      <dgm:spPr/>
      <dgm:t>
        <a:bodyPr/>
        <a:lstStyle/>
        <a:p>
          <a:endParaRPr lang="en-US"/>
        </a:p>
      </dgm:t>
    </dgm:pt>
    <dgm:pt modelId="{2056DAFF-F04D-403B-A8AB-D966E89A196D}" type="pres">
      <dgm:prSet presAssocID="{99F9A491-71E8-488C-84CC-A5EE9E6081A3}" presName="hSp" presStyleCnt="0"/>
      <dgm:spPr/>
    </dgm:pt>
    <dgm:pt modelId="{3F761066-D512-49D2-BF4D-01DDDDA6C0B3}" type="pres">
      <dgm:prSet presAssocID="{F79E34CB-7ED6-49D6-ADF2-D88518AA3329}" presName="vertFlow" presStyleCnt="0"/>
      <dgm:spPr/>
    </dgm:pt>
    <dgm:pt modelId="{D48D9FE1-C8E3-4DA7-9654-BF71C817B680}" type="pres">
      <dgm:prSet presAssocID="{F79E34CB-7ED6-49D6-ADF2-D88518AA3329}" presName="header" presStyleLbl="node1" presStyleIdx="1" presStyleCnt="3"/>
      <dgm:spPr/>
      <dgm:t>
        <a:bodyPr/>
        <a:lstStyle/>
        <a:p>
          <a:endParaRPr lang="en-US"/>
        </a:p>
      </dgm:t>
    </dgm:pt>
    <dgm:pt modelId="{DDFA6940-C666-4131-AEBE-60FB9A8059E9}" type="pres">
      <dgm:prSet presAssocID="{5B7273DB-5B18-4C04-B13E-7B7C9C85F0A5}" presName="parTrans" presStyleLbl="sibTrans2D1" presStyleIdx="2" presStyleCnt="5"/>
      <dgm:spPr/>
      <dgm:t>
        <a:bodyPr/>
        <a:lstStyle/>
        <a:p>
          <a:endParaRPr lang="en-US"/>
        </a:p>
      </dgm:t>
    </dgm:pt>
    <dgm:pt modelId="{7B0F1529-9BFF-48F6-AD82-574EC5C5AAF4}" type="pres">
      <dgm:prSet presAssocID="{6AF521C1-8E51-4388-B27E-DCB0AB942A40}" presName="child" presStyleLbl="alignAccFollowNode1" presStyleIdx="2" presStyleCnt="5">
        <dgm:presLayoutVars>
          <dgm:chMax val="0"/>
          <dgm:bulletEnabled val="1"/>
        </dgm:presLayoutVars>
      </dgm:prSet>
      <dgm:spPr/>
      <dgm:t>
        <a:bodyPr/>
        <a:lstStyle/>
        <a:p>
          <a:endParaRPr lang="en-US"/>
        </a:p>
      </dgm:t>
    </dgm:pt>
    <dgm:pt modelId="{31D0EB94-EED8-434B-8AE9-D0082639949B}" type="pres">
      <dgm:prSet presAssocID="{F79E34CB-7ED6-49D6-ADF2-D88518AA3329}" presName="hSp" presStyleCnt="0"/>
      <dgm:spPr/>
    </dgm:pt>
    <dgm:pt modelId="{88BC678D-4A60-46BB-A162-FFABD80A7A55}" type="pres">
      <dgm:prSet presAssocID="{994E19E0-2121-4BCA-A5BB-1B39849931E3}" presName="vertFlow" presStyleCnt="0"/>
      <dgm:spPr/>
    </dgm:pt>
    <dgm:pt modelId="{A45051E5-F6AB-4E54-B14F-BA05943BE2D2}" type="pres">
      <dgm:prSet presAssocID="{994E19E0-2121-4BCA-A5BB-1B39849931E3}" presName="header" presStyleLbl="node1" presStyleIdx="2" presStyleCnt="3"/>
      <dgm:spPr/>
      <dgm:t>
        <a:bodyPr/>
        <a:lstStyle/>
        <a:p>
          <a:endParaRPr lang="en-US"/>
        </a:p>
      </dgm:t>
    </dgm:pt>
    <dgm:pt modelId="{A2822458-6F75-4027-B5E0-9680808B629B}" type="pres">
      <dgm:prSet presAssocID="{285C6CE6-6909-45A4-A4F6-7D56B7160922}" presName="parTrans" presStyleLbl="sibTrans2D1" presStyleIdx="3" presStyleCnt="5"/>
      <dgm:spPr/>
      <dgm:t>
        <a:bodyPr/>
        <a:lstStyle/>
        <a:p>
          <a:endParaRPr lang="en-US"/>
        </a:p>
      </dgm:t>
    </dgm:pt>
    <dgm:pt modelId="{941D82DB-DF2E-4FBC-80A3-27DC91139656}" type="pres">
      <dgm:prSet presAssocID="{21EB6C15-405F-4D37-97F9-B5FF10BF1575}" presName="child" presStyleLbl="alignAccFollowNode1" presStyleIdx="3" presStyleCnt="5">
        <dgm:presLayoutVars>
          <dgm:chMax val="0"/>
          <dgm:bulletEnabled val="1"/>
        </dgm:presLayoutVars>
      </dgm:prSet>
      <dgm:spPr/>
      <dgm:t>
        <a:bodyPr/>
        <a:lstStyle/>
        <a:p>
          <a:endParaRPr lang="en-US"/>
        </a:p>
      </dgm:t>
    </dgm:pt>
    <dgm:pt modelId="{2C08E00B-150A-4002-94A8-9235D91125E3}" type="pres">
      <dgm:prSet presAssocID="{B185D655-D86F-4752-BE84-6D7BCE36633B}" presName="sibTrans" presStyleLbl="sibTrans2D1" presStyleIdx="4" presStyleCnt="5"/>
      <dgm:spPr/>
      <dgm:t>
        <a:bodyPr/>
        <a:lstStyle/>
        <a:p>
          <a:endParaRPr lang="en-US"/>
        </a:p>
      </dgm:t>
    </dgm:pt>
    <dgm:pt modelId="{72B3E76F-9123-4EBE-A823-FD62452C20A1}" type="pres">
      <dgm:prSet presAssocID="{21694B00-7117-4A18-B378-583578D3F4CD}" presName="child" presStyleLbl="alignAccFollowNode1" presStyleIdx="4" presStyleCnt="5">
        <dgm:presLayoutVars>
          <dgm:chMax val="0"/>
          <dgm:bulletEnabled val="1"/>
        </dgm:presLayoutVars>
      </dgm:prSet>
      <dgm:spPr/>
      <dgm:t>
        <a:bodyPr/>
        <a:lstStyle/>
        <a:p>
          <a:endParaRPr lang="en-US"/>
        </a:p>
      </dgm:t>
    </dgm:pt>
  </dgm:ptLst>
  <dgm:cxnLst>
    <dgm:cxn modelId="{A28174CA-4372-425E-860F-070B603BD5E6}" srcId="{994E19E0-2121-4BCA-A5BB-1B39849931E3}" destId="{21EB6C15-405F-4D37-97F9-B5FF10BF1575}" srcOrd="0" destOrd="0" parTransId="{285C6CE6-6909-45A4-A4F6-7D56B7160922}" sibTransId="{B185D655-D86F-4752-BE84-6D7BCE36633B}"/>
    <dgm:cxn modelId="{5449B1A0-1B49-436A-AC37-78225C9031AE}" type="presOf" srcId="{21694B00-7117-4A18-B378-583578D3F4CD}" destId="{72B3E76F-9123-4EBE-A823-FD62452C20A1}" srcOrd="0" destOrd="0" presId="urn:microsoft.com/office/officeart/2005/8/layout/lProcess1"/>
    <dgm:cxn modelId="{A9EA24A9-A19D-45B7-B285-0C82D1B8032C}" type="presOf" srcId="{22B3493F-08F9-429B-B48A-3FB178BF1559}" destId="{34BE1D75-243B-437E-9489-B2AC636E8E1F}" srcOrd="0" destOrd="0" presId="urn:microsoft.com/office/officeart/2005/8/layout/lProcess1"/>
    <dgm:cxn modelId="{B491C637-40F2-4CDE-B3ED-5FE05591AF6D}" srcId="{F79E34CB-7ED6-49D6-ADF2-D88518AA3329}" destId="{6AF521C1-8E51-4388-B27E-DCB0AB942A40}" srcOrd="0" destOrd="0" parTransId="{5B7273DB-5B18-4C04-B13E-7B7C9C85F0A5}" sibTransId="{D0AC6F4C-0C0A-4C65-AF07-86B346F13F00}"/>
    <dgm:cxn modelId="{D077C069-0E9B-4B5A-BBC3-80A60EBD5A30}" type="presOf" srcId="{4FFE0249-FC73-44A4-8D32-4427F077D490}" destId="{A1A80D31-59EE-4484-9404-2E2C0530D3EF}" srcOrd="0" destOrd="0" presId="urn:microsoft.com/office/officeart/2005/8/layout/lProcess1"/>
    <dgm:cxn modelId="{E024EE26-39DF-4B20-A9F6-31CA88B940E6}" type="presOf" srcId="{2794D288-6C43-4608-92CA-1A099A6874E2}" destId="{906FD9D8-AEF9-4412-8233-C38B092DF5DD}" srcOrd="0" destOrd="0" presId="urn:microsoft.com/office/officeart/2005/8/layout/lProcess1"/>
    <dgm:cxn modelId="{483FD4E7-982A-4146-8543-3FD8CC5D66AB}" srcId="{F18C7001-6932-4F10-8840-27D91A7B70E1}" destId="{99F9A491-71E8-488C-84CC-A5EE9E6081A3}" srcOrd="0" destOrd="0" parTransId="{438D32DC-5B0E-437C-A98A-5DDFA7989259}" sibTransId="{CA5C0B62-D07F-4245-9DF6-2CA78B7754A1}"/>
    <dgm:cxn modelId="{EC832763-56E1-4144-81E3-11F9085184E2}" type="presOf" srcId="{FA90D4D3-0697-4E21-8112-9A4DD1BBB19E}" destId="{CA5909F5-F09B-44E1-8B03-4ACEE2F2B570}" srcOrd="0" destOrd="0" presId="urn:microsoft.com/office/officeart/2005/8/layout/lProcess1"/>
    <dgm:cxn modelId="{5AC29509-6650-4632-8A79-3B7D36AAFEA4}" type="presOf" srcId="{B185D655-D86F-4752-BE84-6D7BCE36633B}" destId="{2C08E00B-150A-4002-94A8-9235D91125E3}" srcOrd="0" destOrd="0" presId="urn:microsoft.com/office/officeart/2005/8/layout/lProcess1"/>
    <dgm:cxn modelId="{D2F2AC45-B71F-4D4C-8CEA-F1FEE8DCBDCD}" type="presOf" srcId="{994E19E0-2121-4BCA-A5BB-1B39849931E3}" destId="{A45051E5-F6AB-4E54-B14F-BA05943BE2D2}" srcOrd="0" destOrd="0" presId="urn:microsoft.com/office/officeart/2005/8/layout/lProcess1"/>
    <dgm:cxn modelId="{3D37D348-2D3A-45AE-9A54-260DED632FA6}" srcId="{99F9A491-71E8-488C-84CC-A5EE9E6081A3}" destId="{4FFE0249-FC73-44A4-8D32-4427F077D490}" srcOrd="0" destOrd="0" parTransId="{2794D288-6C43-4608-92CA-1A099A6874E2}" sibTransId="{FA90D4D3-0697-4E21-8112-9A4DD1BBB19E}"/>
    <dgm:cxn modelId="{B4155B5D-99D0-4E05-8976-74CA3B5C326A}" type="presOf" srcId="{21EB6C15-405F-4D37-97F9-B5FF10BF1575}" destId="{941D82DB-DF2E-4FBC-80A3-27DC91139656}" srcOrd="0" destOrd="0" presId="urn:microsoft.com/office/officeart/2005/8/layout/lProcess1"/>
    <dgm:cxn modelId="{FDFEE8C7-8297-45B5-B81E-D38E75524842}" srcId="{F18C7001-6932-4F10-8840-27D91A7B70E1}" destId="{994E19E0-2121-4BCA-A5BB-1B39849931E3}" srcOrd="2" destOrd="0" parTransId="{0DBDDFE7-3533-4EDF-A4A1-4ED717F46C12}" sibTransId="{B664A0D9-3603-42BB-A7ED-C69B34AF1BC4}"/>
    <dgm:cxn modelId="{F48C92C4-78AF-4059-A02F-59DB5E2D2ACB}" srcId="{99F9A491-71E8-488C-84CC-A5EE9E6081A3}" destId="{22B3493F-08F9-429B-B48A-3FB178BF1559}" srcOrd="1" destOrd="0" parTransId="{B0A0FCFA-47DA-431B-89BD-430ABE44A2C5}" sibTransId="{EDA1F521-97D2-422E-8668-075278CD8974}"/>
    <dgm:cxn modelId="{B75C7BA8-F561-4B62-976D-8810A0F1AF19}" type="presOf" srcId="{285C6CE6-6909-45A4-A4F6-7D56B7160922}" destId="{A2822458-6F75-4027-B5E0-9680808B629B}" srcOrd="0" destOrd="0" presId="urn:microsoft.com/office/officeart/2005/8/layout/lProcess1"/>
    <dgm:cxn modelId="{D3573B6F-E92A-4F94-807E-EC4D9D55B3B9}" type="presOf" srcId="{F18C7001-6932-4F10-8840-27D91A7B70E1}" destId="{DC723E49-0C0C-4DF6-AD08-E059F01A0B16}" srcOrd="0" destOrd="0" presId="urn:microsoft.com/office/officeart/2005/8/layout/lProcess1"/>
    <dgm:cxn modelId="{407E1A9D-0318-414D-85E9-752C7AEDEABE}" srcId="{994E19E0-2121-4BCA-A5BB-1B39849931E3}" destId="{21694B00-7117-4A18-B378-583578D3F4CD}" srcOrd="1" destOrd="0" parTransId="{C062A5F2-BEA4-46A2-BEE2-597729205A51}" sibTransId="{6BCE31F7-B77F-456F-92E9-94749C4C3E15}"/>
    <dgm:cxn modelId="{BFE7E248-D23A-4DCD-B6DC-BA3A14903C26}" type="presOf" srcId="{F79E34CB-7ED6-49D6-ADF2-D88518AA3329}" destId="{D48D9FE1-C8E3-4DA7-9654-BF71C817B680}" srcOrd="0" destOrd="0" presId="urn:microsoft.com/office/officeart/2005/8/layout/lProcess1"/>
    <dgm:cxn modelId="{791B82D4-99AE-4F15-9E5B-145E5551BC1C}" srcId="{F18C7001-6932-4F10-8840-27D91A7B70E1}" destId="{F79E34CB-7ED6-49D6-ADF2-D88518AA3329}" srcOrd="1" destOrd="0" parTransId="{20516720-4643-4BAF-88C6-1E9EA0404666}" sibTransId="{F1E76F4B-FDD9-4FFB-973E-A71B70AF7224}"/>
    <dgm:cxn modelId="{AEA65A94-BC30-4C3C-96A0-C90F0271F396}" type="presOf" srcId="{5B7273DB-5B18-4C04-B13E-7B7C9C85F0A5}" destId="{DDFA6940-C666-4131-AEBE-60FB9A8059E9}" srcOrd="0" destOrd="0" presId="urn:microsoft.com/office/officeart/2005/8/layout/lProcess1"/>
    <dgm:cxn modelId="{53A153BF-3C92-4FC5-96DD-97017F78693E}" type="presOf" srcId="{6AF521C1-8E51-4388-B27E-DCB0AB942A40}" destId="{7B0F1529-9BFF-48F6-AD82-574EC5C5AAF4}" srcOrd="0" destOrd="0" presId="urn:microsoft.com/office/officeart/2005/8/layout/lProcess1"/>
    <dgm:cxn modelId="{F61D4496-1671-4DC5-8D2E-5DF21F6586B5}" type="presOf" srcId="{99F9A491-71E8-488C-84CC-A5EE9E6081A3}" destId="{54A6E636-5EE1-409E-90BE-6AFB0B2E40E4}" srcOrd="0" destOrd="0" presId="urn:microsoft.com/office/officeart/2005/8/layout/lProcess1"/>
    <dgm:cxn modelId="{AB253C0B-7446-432D-8CC8-22F650758A90}" type="presParOf" srcId="{DC723E49-0C0C-4DF6-AD08-E059F01A0B16}" destId="{69B5397D-EBB9-4E8F-B56F-AE44E5700EB3}" srcOrd="0" destOrd="0" presId="urn:microsoft.com/office/officeart/2005/8/layout/lProcess1"/>
    <dgm:cxn modelId="{CB9F26DC-99B7-4659-AB58-CBC0A65290C8}" type="presParOf" srcId="{69B5397D-EBB9-4E8F-B56F-AE44E5700EB3}" destId="{54A6E636-5EE1-409E-90BE-6AFB0B2E40E4}" srcOrd="0" destOrd="0" presId="urn:microsoft.com/office/officeart/2005/8/layout/lProcess1"/>
    <dgm:cxn modelId="{7C7C3B0E-847E-4BA9-9DEF-B372F44D015C}" type="presParOf" srcId="{69B5397D-EBB9-4E8F-B56F-AE44E5700EB3}" destId="{906FD9D8-AEF9-4412-8233-C38B092DF5DD}" srcOrd="1" destOrd="0" presId="urn:microsoft.com/office/officeart/2005/8/layout/lProcess1"/>
    <dgm:cxn modelId="{D2F2823E-CEEC-47C9-8B5E-6A884410BCF2}" type="presParOf" srcId="{69B5397D-EBB9-4E8F-B56F-AE44E5700EB3}" destId="{A1A80D31-59EE-4484-9404-2E2C0530D3EF}" srcOrd="2" destOrd="0" presId="urn:microsoft.com/office/officeart/2005/8/layout/lProcess1"/>
    <dgm:cxn modelId="{81EA0D52-E8F5-4E7F-93B3-D75CBF2C32B1}" type="presParOf" srcId="{69B5397D-EBB9-4E8F-B56F-AE44E5700EB3}" destId="{CA5909F5-F09B-44E1-8B03-4ACEE2F2B570}" srcOrd="3" destOrd="0" presId="urn:microsoft.com/office/officeart/2005/8/layout/lProcess1"/>
    <dgm:cxn modelId="{C25293CA-86A8-49FE-AC60-4851B711CFAB}" type="presParOf" srcId="{69B5397D-EBB9-4E8F-B56F-AE44E5700EB3}" destId="{34BE1D75-243B-437E-9489-B2AC636E8E1F}" srcOrd="4" destOrd="0" presId="urn:microsoft.com/office/officeart/2005/8/layout/lProcess1"/>
    <dgm:cxn modelId="{A43D6B47-4E6A-4A82-9FF9-8CFAEBA2AF3F}" type="presParOf" srcId="{DC723E49-0C0C-4DF6-AD08-E059F01A0B16}" destId="{2056DAFF-F04D-403B-A8AB-D966E89A196D}" srcOrd="1" destOrd="0" presId="urn:microsoft.com/office/officeart/2005/8/layout/lProcess1"/>
    <dgm:cxn modelId="{BC4101F8-1721-4E70-805F-8431CA2E10BA}" type="presParOf" srcId="{DC723E49-0C0C-4DF6-AD08-E059F01A0B16}" destId="{3F761066-D512-49D2-BF4D-01DDDDA6C0B3}" srcOrd="2" destOrd="0" presId="urn:microsoft.com/office/officeart/2005/8/layout/lProcess1"/>
    <dgm:cxn modelId="{72D5EF6B-2170-41EF-822E-9B59E4AD3897}" type="presParOf" srcId="{3F761066-D512-49D2-BF4D-01DDDDA6C0B3}" destId="{D48D9FE1-C8E3-4DA7-9654-BF71C817B680}" srcOrd="0" destOrd="0" presId="urn:microsoft.com/office/officeart/2005/8/layout/lProcess1"/>
    <dgm:cxn modelId="{7EE73EBD-2B0E-4918-A2A9-FD94D6DA1DCD}" type="presParOf" srcId="{3F761066-D512-49D2-BF4D-01DDDDA6C0B3}" destId="{DDFA6940-C666-4131-AEBE-60FB9A8059E9}" srcOrd="1" destOrd="0" presId="urn:microsoft.com/office/officeart/2005/8/layout/lProcess1"/>
    <dgm:cxn modelId="{FB8089D5-7693-4252-BEFC-0089C29512FF}" type="presParOf" srcId="{3F761066-D512-49D2-BF4D-01DDDDA6C0B3}" destId="{7B0F1529-9BFF-48F6-AD82-574EC5C5AAF4}" srcOrd="2" destOrd="0" presId="urn:microsoft.com/office/officeart/2005/8/layout/lProcess1"/>
    <dgm:cxn modelId="{1BF08A8C-10B9-4992-8FB9-EDF675EF7947}" type="presParOf" srcId="{DC723E49-0C0C-4DF6-AD08-E059F01A0B16}" destId="{31D0EB94-EED8-434B-8AE9-D0082639949B}" srcOrd="3" destOrd="0" presId="urn:microsoft.com/office/officeart/2005/8/layout/lProcess1"/>
    <dgm:cxn modelId="{3335DF92-18DB-49DE-B7CB-81E0FB0DF357}" type="presParOf" srcId="{DC723E49-0C0C-4DF6-AD08-E059F01A0B16}" destId="{88BC678D-4A60-46BB-A162-FFABD80A7A55}" srcOrd="4" destOrd="0" presId="urn:microsoft.com/office/officeart/2005/8/layout/lProcess1"/>
    <dgm:cxn modelId="{CF9CC4E6-0A5B-4994-A57B-351B9AE994D6}" type="presParOf" srcId="{88BC678D-4A60-46BB-A162-FFABD80A7A55}" destId="{A45051E5-F6AB-4E54-B14F-BA05943BE2D2}" srcOrd="0" destOrd="0" presId="urn:microsoft.com/office/officeart/2005/8/layout/lProcess1"/>
    <dgm:cxn modelId="{DEBA977A-3401-4C5D-AC7A-FCA200A3B9F3}" type="presParOf" srcId="{88BC678D-4A60-46BB-A162-FFABD80A7A55}" destId="{A2822458-6F75-4027-B5E0-9680808B629B}" srcOrd="1" destOrd="0" presId="urn:microsoft.com/office/officeart/2005/8/layout/lProcess1"/>
    <dgm:cxn modelId="{6A8F3309-BDBB-4D23-8FF5-462E222414B9}" type="presParOf" srcId="{88BC678D-4A60-46BB-A162-FFABD80A7A55}" destId="{941D82DB-DF2E-4FBC-80A3-27DC91139656}" srcOrd="2" destOrd="0" presId="urn:microsoft.com/office/officeart/2005/8/layout/lProcess1"/>
    <dgm:cxn modelId="{5BCA4849-C5D2-42D9-91C2-2AC5A19BCB4A}" type="presParOf" srcId="{88BC678D-4A60-46BB-A162-FFABD80A7A55}" destId="{2C08E00B-150A-4002-94A8-9235D91125E3}" srcOrd="3" destOrd="0" presId="urn:microsoft.com/office/officeart/2005/8/layout/lProcess1"/>
    <dgm:cxn modelId="{2BE30BDB-102B-455A-A2C1-EE5483EAB57D}" type="presParOf" srcId="{88BC678D-4A60-46BB-A162-FFABD80A7A55}" destId="{72B3E76F-9123-4EBE-A823-FD62452C20A1}"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8C7001-6932-4F10-8840-27D91A7B70E1}" type="doc">
      <dgm:prSet loTypeId="urn:microsoft.com/office/officeart/2005/8/layout/lProcess1" loCatId="process" qsTypeId="urn:microsoft.com/office/officeart/2005/8/quickstyle/simple1" qsCatId="simple" csTypeId="urn:microsoft.com/office/officeart/2005/8/colors/colorful2" csCatId="colorful" phldr="1"/>
      <dgm:spPr/>
    </dgm:pt>
    <dgm:pt modelId="{99F9A491-71E8-488C-84CC-A5EE9E6081A3}">
      <dgm:prSet phldrT="[Text]"/>
      <dgm:spPr/>
      <dgm:t>
        <a:bodyPr/>
        <a:lstStyle/>
        <a:p>
          <a:r>
            <a:rPr lang="en-US" dirty="0" smtClean="0"/>
            <a:t>ICICI Bank ltd.</a:t>
          </a:r>
          <a:endParaRPr lang="en-US" dirty="0"/>
        </a:p>
      </dgm:t>
    </dgm:pt>
    <dgm:pt modelId="{438D32DC-5B0E-437C-A98A-5DDFA7989259}" type="parTrans" cxnId="{483FD4E7-982A-4146-8543-3FD8CC5D66AB}">
      <dgm:prSet/>
      <dgm:spPr/>
      <dgm:t>
        <a:bodyPr/>
        <a:lstStyle/>
        <a:p>
          <a:endParaRPr lang="en-US"/>
        </a:p>
      </dgm:t>
    </dgm:pt>
    <dgm:pt modelId="{CA5C0B62-D07F-4245-9DF6-2CA78B7754A1}" type="sibTrans" cxnId="{483FD4E7-982A-4146-8543-3FD8CC5D66AB}">
      <dgm:prSet/>
      <dgm:spPr/>
      <dgm:t>
        <a:bodyPr/>
        <a:lstStyle/>
        <a:p>
          <a:endParaRPr lang="en-US"/>
        </a:p>
      </dgm:t>
    </dgm:pt>
    <dgm:pt modelId="{CD3BD876-1B49-4A1E-983E-D7F92FACD814}">
      <dgm:prSet phldrT="[Text]"/>
      <dgm:spPr/>
      <dgm:t>
        <a:bodyPr/>
        <a:lstStyle/>
        <a:p>
          <a:r>
            <a:rPr lang="en-US" dirty="0" smtClean="0"/>
            <a:t>UTI Bank ltd.</a:t>
          </a:r>
          <a:endParaRPr lang="en-US" dirty="0"/>
        </a:p>
      </dgm:t>
    </dgm:pt>
    <dgm:pt modelId="{521C7AC1-7580-4836-95DE-FF30EFFD8C8A}" type="parTrans" cxnId="{BDDCA9A1-D694-4DB0-909F-A1B22054F2F2}">
      <dgm:prSet/>
      <dgm:spPr/>
      <dgm:t>
        <a:bodyPr/>
        <a:lstStyle/>
        <a:p>
          <a:endParaRPr lang="en-US"/>
        </a:p>
      </dgm:t>
    </dgm:pt>
    <dgm:pt modelId="{EE90AC73-84AA-4520-A60E-B07EFAF19F6F}" type="sibTrans" cxnId="{BDDCA9A1-D694-4DB0-909F-A1B22054F2F2}">
      <dgm:prSet/>
      <dgm:spPr/>
      <dgm:t>
        <a:bodyPr/>
        <a:lstStyle/>
        <a:p>
          <a:endParaRPr lang="en-US"/>
        </a:p>
      </dgm:t>
    </dgm:pt>
    <dgm:pt modelId="{EB079414-D51A-4F47-9D11-8D4532D492A5}">
      <dgm:prSet phldrT="[Text]"/>
      <dgm:spPr/>
      <dgm:t>
        <a:bodyPr/>
        <a:lstStyle/>
        <a:p>
          <a:r>
            <a:rPr lang="en-US" dirty="0" smtClean="0"/>
            <a:t>Axis Bank ‘07</a:t>
          </a:r>
          <a:endParaRPr lang="en-US" dirty="0"/>
        </a:p>
      </dgm:t>
    </dgm:pt>
    <dgm:pt modelId="{58E1ADD0-B362-432C-86FC-0CC4D2585A52}" type="parTrans" cxnId="{72C74973-56FA-496F-875B-F87AD452D339}">
      <dgm:prSet/>
      <dgm:spPr/>
      <dgm:t>
        <a:bodyPr/>
        <a:lstStyle/>
        <a:p>
          <a:endParaRPr lang="en-US"/>
        </a:p>
      </dgm:t>
    </dgm:pt>
    <dgm:pt modelId="{7F97CE5D-7AD8-49AB-9761-E91A4F1AE542}" type="sibTrans" cxnId="{72C74973-56FA-496F-875B-F87AD452D339}">
      <dgm:prSet/>
      <dgm:spPr/>
      <dgm:t>
        <a:bodyPr/>
        <a:lstStyle/>
        <a:p>
          <a:endParaRPr lang="en-US"/>
        </a:p>
      </dgm:t>
    </dgm:pt>
    <dgm:pt modelId="{4B239B6C-A0DB-44E8-8485-C283D76CE906}">
      <dgm:prSet phldrT="[Text]"/>
      <dgm:spPr/>
      <dgm:t>
        <a:bodyPr/>
        <a:lstStyle/>
        <a:p>
          <a:r>
            <a:rPr lang="en-US" dirty="0" smtClean="0"/>
            <a:t>IDBI Bank ltd</a:t>
          </a:r>
          <a:endParaRPr lang="en-US" dirty="0"/>
        </a:p>
      </dgm:t>
    </dgm:pt>
    <dgm:pt modelId="{EF2587DC-ACA1-477D-8FD4-763D904449FD}" type="parTrans" cxnId="{74E94CF6-AE9F-468D-981C-9FA16162BA71}">
      <dgm:prSet/>
      <dgm:spPr/>
      <dgm:t>
        <a:bodyPr/>
        <a:lstStyle/>
        <a:p>
          <a:endParaRPr lang="en-US"/>
        </a:p>
      </dgm:t>
    </dgm:pt>
    <dgm:pt modelId="{035D2AC9-3D44-4715-9AEE-9B235D0F9505}" type="sibTrans" cxnId="{74E94CF6-AE9F-468D-981C-9FA16162BA71}">
      <dgm:prSet/>
      <dgm:spPr/>
      <dgm:t>
        <a:bodyPr/>
        <a:lstStyle/>
        <a:p>
          <a:endParaRPr lang="en-US"/>
        </a:p>
      </dgm:t>
    </dgm:pt>
    <dgm:pt modelId="{E2DF6292-8618-47DF-8E00-4D96172B5538}">
      <dgm:prSet phldrT="[Text]"/>
      <dgm:spPr/>
      <dgm:t>
        <a:bodyPr/>
        <a:lstStyle/>
        <a:p>
          <a:r>
            <a:rPr lang="en-US" dirty="0" smtClean="0"/>
            <a:t>&lt;50% (‘16)*</a:t>
          </a:r>
          <a:endParaRPr lang="en-US" dirty="0"/>
        </a:p>
      </dgm:t>
    </dgm:pt>
    <dgm:pt modelId="{924E4C5D-B6CD-4465-95FC-D70F6E3C5A83}" type="parTrans" cxnId="{C44ED578-3B8B-4611-B2C3-D878A6B1E753}">
      <dgm:prSet/>
      <dgm:spPr/>
      <dgm:t>
        <a:bodyPr/>
        <a:lstStyle/>
        <a:p>
          <a:endParaRPr lang="en-US"/>
        </a:p>
      </dgm:t>
    </dgm:pt>
    <dgm:pt modelId="{C9A94756-6FB2-4A55-B37E-0B68FDA5E2C2}" type="sibTrans" cxnId="{C44ED578-3B8B-4611-B2C3-D878A6B1E753}">
      <dgm:prSet/>
      <dgm:spPr/>
      <dgm:t>
        <a:bodyPr/>
        <a:lstStyle/>
        <a:p>
          <a:endParaRPr lang="en-US"/>
        </a:p>
      </dgm:t>
    </dgm:pt>
    <dgm:pt modelId="{98739E7A-1E00-40FD-94A2-4DCCD72B0835}">
      <dgm:prSet phldrT="[Text]"/>
      <dgm:spPr/>
      <dgm:t>
        <a:bodyPr/>
        <a:lstStyle/>
        <a:p>
          <a:r>
            <a:rPr lang="en-US" dirty="0" smtClean="0"/>
            <a:t>Parent merge ‘02 </a:t>
          </a:r>
          <a:endParaRPr lang="en-US" dirty="0"/>
        </a:p>
      </dgm:t>
    </dgm:pt>
    <dgm:pt modelId="{B2362C5A-D7C3-472F-BCFC-7F2DC994DD4D}" type="parTrans" cxnId="{D87EAF6E-63B7-439E-9467-129851DDA26A}">
      <dgm:prSet/>
      <dgm:spPr/>
      <dgm:t>
        <a:bodyPr/>
        <a:lstStyle/>
        <a:p>
          <a:endParaRPr lang="en-US"/>
        </a:p>
      </dgm:t>
    </dgm:pt>
    <dgm:pt modelId="{B4D5BB36-EAEC-4D87-9EA2-3F9361F4854A}" type="sibTrans" cxnId="{D87EAF6E-63B7-439E-9467-129851DDA26A}">
      <dgm:prSet/>
      <dgm:spPr/>
      <dgm:t>
        <a:bodyPr/>
        <a:lstStyle/>
        <a:p>
          <a:endParaRPr lang="en-US"/>
        </a:p>
      </dgm:t>
    </dgm:pt>
    <dgm:pt modelId="{F54D4EB3-945C-4CC5-8B4D-103D6F650065}">
      <dgm:prSet phldrT="[Text]"/>
      <dgm:spPr/>
      <dgm:t>
        <a:bodyPr/>
        <a:lstStyle/>
        <a:p>
          <a:endParaRPr lang="en-US" dirty="0"/>
        </a:p>
      </dgm:t>
    </dgm:pt>
    <dgm:pt modelId="{2DAA756B-5FAD-4D35-9A82-E21544DBAEBD}" type="parTrans" cxnId="{37DD3CC9-B77E-49BF-B9AD-72DF63B44AA0}">
      <dgm:prSet/>
      <dgm:spPr/>
      <dgm:t>
        <a:bodyPr/>
        <a:lstStyle/>
        <a:p>
          <a:endParaRPr lang="en-US"/>
        </a:p>
      </dgm:t>
    </dgm:pt>
    <dgm:pt modelId="{EC318776-3EF7-4FE3-87C1-0630DC9EC913}" type="sibTrans" cxnId="{37DD3CC9-B77E-49BF-B9AD-72DF63B44AA0}">
      <dgm:prSet/>
      <dgm:spPr/>
      <dgm:t>
        <a:bodyPr/>
        <a:lstStyle/>
        <a:p>
          <a:endParaRPr lang="en-US"/>
        </a:p>
      </dgm:t>
    </dgm:pt>
    <dgm:pt modelId="{A43CDA4A-9C43-4277-8AF0-E652AE90DC83}">
      <dgm:prSet phldrT="[Text]"/>
      <dgm:spPr/>
      <dgm:t>
        <a:bodyPr/>
        <a:lstStyle/>
        <a:p>
          <a:r>
            <a:rPr lang="en-US" dirty="0" smtClean="0"/>
            <a:t>Parent merge’04</a:t>
          </a:r>
          <a:endParaRPr lang="en-US" dirty="0"/>
        </a:p>
      </dgm:t>
    </dgm:pt>
    <dgm:pt modelId="{C2E948D4-5730-41ED-9619-9B0991D2C0B5}" type="parTrans" cxnId="{F0711BD7-4D8B-4464-8EB5-A1A52FFB45F5}">
      <dgm:prSet/>
      <dgm:spPr/>
      <dgm:t>
        <a:bodyPr/>
        <a:lstStyle/>
        <a:p>
          <a:endParaRPr lang="en-US"/>
        </a:p>
      </dgm:t>
    </dgm:pt>
    <dgm:pt modelId="{D0B79747-57F4-4CB1-8286-8C184009267C}" type="sibTrans" cxnId="{F0711BD7-4D8B-4464-8EB5-A1A52FFB45F5}">
      <dgm:prSet/>
      <dgm:spPr/>
      <dgm:t>
        <a:bodyPr/>
        <a:lstStyle/>
        <a:p>
          <a:endParaRPr lang="en-US"/>
        </a:p>
      </dgm:t>
    </dgm:pt>
    <dgm:pt modelId="{DC723E49-0C0C-4DF6-AD08-E059F01A0B16}" type="pres">
      <dgm:prSet presAssocID="{F18C7001-6932-4F10-8840-27D91A7B70E1}" presName="Name0" presStyleCnt="0">
        <dgm:presLayoutVars>
          <dgm:dir/>
          <dgm:animLvl val="lvl"/>
          <dgm:resizeHandles val="exact"/>
        </dgm:presLayoutVars>
      </dgm:prSet>
      <dgm:spPr/>
    </dgm:pt>
    <dgm:pt modelId="{69B5397D-EBB9-4E8F-B56F-AE44E5700EB3}" type="pres">
      <dgm:prSet presAssocID="{99F9A491-71E8-488C-84CC-A5EE9E6081A3}" presName="vertFlow" presStyleCnt="0"/>
      <dgm:spPr/>
    </dgm:pt>
    <dgm:pt modelId="{54A6E636-5EE1-409E-90BE-6AFB0B2E40E4}" type="pres">
      <dgm:prSet presAssocID="{99F9A491-71E8-488C-84CC-A5EE9E6081A3}" presName="header" presStyleLbl="node1" presStyleIdx="0" presStyleCnt="3"/>
      <dgm:spPr/>
      <dgm:t>
        <a:bodyPr/>
        <a:lstStyle/>
        <a:p>
          <a:endParaRPr lang="en-US"/>
        </a:p>
      </dgm:t>
    </dgm:pt>
    <dgm:pt modelId="{43D5B80B-0AD3-4948-B236-BCCAB42CEDD6}" type="pres">
      <dgm:prSet presAssocID="{2DAA756B-5FAD-4D35-9A82-E21544DBAEBD}" presName="parTrans" presStyleLbl="sibTrans2D1" presStyleIdx="0" presStyleCnt="5"/>
      <dgm:spPr/>
      <dgm:t>
        <a:bodyPr/>
        <a:lstStyle/>
        <a:p>
          <a:endParaRPr lang="en-US"/>
        </a:p>
      </dgm:t>
    </dgm:pt>
    <dgm:pt modelId="{47CAE59B-B8EC-4C93-BB44-C7012FF881F3}" type="pres">
      <dgm:prSet presAssocID="{F54D4EB3-945C-4CC5-8B4D-103D6F650065}" presName="child" presStyleLbl="alignAccFollowNode1" presStyleIdx="0" presStyleCnt="5">
        <dgm:presLayoutVars>
          <dgm:chMax val="0"/>
          <dgm:bulletEnabled val="1"/>
        </dgm:presLayoutVars>
      </dgm:prSet>
      <dgm:spPr/>
      <dgm:t>
        <a:bodyPr/>
        <a:lstStyle/>
        <a:p>
          <a:endParaRPr lang="en-US"/>
        </a:p>
      </dgm:t>
    </dgm:pt>
    <dgm:pt modelId="{CA63B192-AFA8-43B5-933B-1B869AA40A99}" type="pres">
      <dgm:prSet presAssocID="{EC318776-3EF7-4FE3-87C1-0630DC9EC913}" presName="sibTrans" presStyleLbl="sibTrans2D1" presStyleIdx="1" presStyleCnt="5"/>
      <dgm:spPr/>
      <dgm:t>
        <a:bodyPr/>
        <a:lstStyle/>
        <a:p>
          <a:endParaRPr lang="en-US"/>
        </a:p>
      </dgm:t>
    </dgm:pt>
    <dgm:pt modelId="{4C68B6DD-1284-42A5-87ED-00C2F7477615}" type="pres">
      <dgm:prSet presAssocID="{98739E7A-1E00-40FD-94A2-4DCCD72B0835}" presName="child" presStyleLbl="alignAccFollowNode1" presStyleIdx="1" presStyleCnt="5">
        <dgm:presLayoutVars>
          <dgm:chMax val="0"/>
          <dgm:bulletEnabled val="1"/>
        </dgm:presLayoutVars>
      </dgm:prSet>
      <dgm:spPr/>
      <dgm:t>
        <a:bodyPr/>
        <a:lstStyle/>
        <a:p>
          <a:endParaRPr lang="en-US"/>
        </a:p>
      </dgm:t>
    </dgm:pt>
    <dgm:pt modelId="{2056DAFF-F04D-403B-A8AB-D966E89A196D}" type="pres">
      <dgm:prSet presAssocID="{99F9A491-71E8-488C-84CC-A5EE9E6081A3}" presName="hSp" presStyleCnt="0"/>
      <dgm:spPr/>
    </dgm:pt>
    <dgm:pt modelId="{2DD1B463-9CBB-4433-9961-A19183D84026}" type="pres">
      <dgm:prSet presAssocID="{CD3BD876-1B49-4A1E-983E-D7F92FACD814}" presName="vertFlow" presStyleCnt="0"/>
      <dgm:spPr/>
    </dgm:pt>
    <dgm:pt modelId="{9343719B-D04C-430E-B0FE-56563F71B616}" type="pres">
      <dgm:prSet presAssocID="{CD3BD876-1B49-4A1E-983E-D7F92FACD814}" presName="header" presStyleLbl="node1" presStyleIdx="1" presStyleCnt="3"/>
      <dgm:spPr/>
      <dgm:t>
        <a:bodyPr/>
        <a:lstStyle/>
        <a:p>
          <a:endParaRPr lang="en-US"/>
        </a:p>
      </dgm:t>
    </dgm:pt>
    <dgm:pt modelId="{E061CB05-F8DA-42B7-A1A0-75C17EC0FA33}" type="pres">
      <dgm:prSet presAssocID="{58E1ADD0-B362-432C-86FC-0CC4D2585A52}" presName="parTrans" presStyleLbl="sibTrans2D1" presStyleIdx="2" presStyleCnt="5"/>
      <dgm:spPr/>
      <dgm:t>
        <a:bodyPr/>
        <a:lstStyle/>
        <a:p>
          <a:endParaRPr lang="en-US"/>
        </a:p>
      </dgm:t>
    </dgm:pt>
    <dgm:pt modelId="{C835209E-2F8D-4941-A725-3B48FAC67639}" type="pres">
      <dgm:prSet presAssocID="{EB079414-D51A-4F47-9D11-8D4532D492A5}" presName="child" presStyleLbl="alignAccFollowNode1" presStyleIdx="2" presStyleCnt="5">
        <dgm:presLayoutVars>
          <dgm:chMax val="0"/>
          <dgm:bulletEnabled val="1"/>
        </dgm:presLayoutVars>
      </dgm:prSet>
      <dgm:spPr/>
      <dgm:t>
        <a:bodyPr/>
        <a:lstStyle/>
        <a:p>
          <a:endParaRPr lang="en-US"/>
        </a:p>
      </dgm:t>
    </dgm:pt>
    <dgm:pt modelId="{410BA3A5-2968-4B46-841E-95E550E91E18}" type="pres">
      <dgm:prSet presAssocID="{CD3BD876-1B49-4A1E-983E-D7F92FACD814}" presName="hSp" presStyleCnt="0"/>
      <dgm:spPr/>
    </dgm:pt>
    <dgm:pt modelId="{011EA87D-B4BC-45C0-98EA-527FC64C3740}" type="pres">
      <dgm:prSet presAssocID="{4B239B6C-A0DB-44E8-8485-C283D76CE906}" presName="vertFlow" presStyleCnt="0"/>
      <dgm:spPr/>
    </dgm:pt>
    <dgm:pt modelId="{36E85DD7-B860-4205-AD96-057C5BED2867}" type="pres">
      <dgm:prSet presAssocID="{4B239B6C-A0DB-44E8-8485-C283D76CE906}" presName="header" presStyleLbl="node1" presStyleIdx="2" presStyleCnt="3"/>
      <dgm:spPr/>
      <dgm:t>
        <a:bodyPr/>
        <a:lstStyle/>
        <a:p>
          <a:endParaRPr lang="en-US"/>
        </a:p>
      </dgm:t>
    </dgm:pt>
    <dgm:pt modelId="{460D2CA5-0D42-4E4D-9B05-596CE0A36E3C}" type="pres">
      <dgm:prSet presAssocID="{C2E948D4-5730-41ED-9619-9B0991D2C0B5}" presName="parTrans" presStyleLbl="sibTrans2D1" presStyleIdx="3" presStyleCnt="5"/>
      <dgm:spPr/>
      <dgm:t>
        <a:bodyPr/>
        <a:lstStyle/>
        <a:p>
          <a:endParaRPr lang="en-US"/>
        </a:p>
      </dgm:t>
    </dgm:pt>
    <dgm:pt modelId="{74EBC310-7B65-49E0-A02A-3998E4D7B90F}" type="pres">
      <dgm:prSet presAssocID="{A43CDA4A-9C43-4277-8AF0-E652AE90DC83}" presName="child" presStyleLbl="alignAccFollowNode1" presStyleIdx="3" presStyleCnt="5">
        <dgm:presLayoutVars>
          <dgm:chMax val="0"/>
          <dgm:bulletEnabled val="1"/>
        </dgm:presLayoutVars>
      </dgm:prSet>
      <dgm:spPr/>
      <dgm:t>
        <a:bodyPr/>
        <a:lstStyle/>
        <a:p>
          <a:endParaRPr lang="en-US"/>
        </a:p>
      </dgm:t>
    </dgm:pt>
    <dgm:pt modelId="{463F38B7-D6C7-497D-A0F5-FC1127AFE6F6}" type="pres">
      <dgm:prSet presAssocID="{D0B79747-57F4-4CB1-8286-8C184009267C}" presName="sibTrans" presStyleLbl="sibTrans2D1" presStyleIdx="4" presStyleCnt="5"/>
      <dgm:spPr/>
      <dgm:t>
        <a:bodyPr/>
        <a:lstStyle/>
        <a:p>
          <a:endParaRPr lang="en-US"/>
        </a:p>
      </dgm:t>
    </dgm:pt>
    <dgm:pt modelId="{7B974418-1E06-4E17-B1FC-5D729F750D87}" type="pres">
      <dgm:prSet presAssocID="{E2DF6292-8618-47DF-8E00-4D96172B5538}" presName="child" presStyleLbl="alignAccFollowNode1" presStyleIdx="4" presStyleCnt="5">
        <dgm:presLayoutVars>
          <dgm:chMax val="0"/>
          <dgm:bulletEnabled val="1"/>
        </dgm:presLayoutVars>
      </dgm:prSet>
      <dgm:spPr/>
      <dgm:t>
        <a:bodyPr/>
        <a:lstStyle/>
        <a:p>
          <a:endParaRPr lang="en-US"/>
        </a:p>
      </dgm:t>
    </dgm:pt>
  </dgm:ptLst>
  <dgm:cxnLst>
    <dgm:cxn modelId="{10A05F18-02FB-4267-A4B5-75431D640FFF}" type="presOf" srcId="{A43CDA4A-9C43-4277-8AF0-E652AE90DC83}" destId="{74EBC310-7B65-49E0-A02A-3998E4D7B90F}" srcOrd="0" destOrd="0" presId="urn:microsoft.com/office/officeart/2005/8/layout/lProcess1"/>
    <dgm:cxn modelId="{C091AE3D-B25B-48F9-9D1A-9E0213711136}" type="presOf" srcId="{58E1ADD0-B362-432C-86FC-0CC4D2585A52}" destId="{E061CB05-F8DA-42B7-A1A0-75C17EC0FA33}" srcOrd="0" destOrd="0" presId="urn:microsoft.com/office/officeart/2005/8/layout/lProcess1"/>
    <dgm:cxn modelId="{046E477D-3E4A-4132-A74E-974F2B6E16A4}" type="presOf" srcId="{C2E948D4-5730-41ED-9619-9B0991D2C0B5}" destId="{460D2CA5-0D42-4E4D-9B05-596CE0A36E3C}" srcOrd="0" destOrd="0" presId="urn:microsoft.com/office/officeart/2005/8/layout/lProcess1"/>
    <dgm:cxn modelId="{0482CE3B-466C-4560-8433-FDD60A18458B}" type="presOf" srcId="{D0B79747-57F4-4CB1-8286-8C184009267C}" destId="{463F38B7-D6C7-497D-A0F5-FC1127AFE6F6}" srcOrd="0" destOrd="0" presId="urn:microsoft.com/office/officeart/2005/8/layout/lProcess1"/>
    <dgm:cxn modelId="{B7B66580-9C39-4F09-8818-42ED2B3AE9EF}" type="presOf" srcId="{EC318776-3EF7-4FE3-87C1-0630DC9EC913}" destId="{CA63B192-AFA8-43B5-933B-1B869AA40A99}" srcOrd="0" destOrd="0" presId="urn:microsoft.com/office/officeart/2005/8/layout/lProcess1"/>
    <dgm:cxn modelId="{BDDCA9A1-D694-4DB0-909F-A1B22054F2F2}" srcId="{F18C7001-6932-4F10-8840-27D91A7B70E1}" destId="{CD3BD876-1B49-4A1E-983E-D7F92FACD814}" srcOrd="1" destOrd="0" parTransId="{521C7AC1-7580-4836-95DE-FF30EFFD8C8A}" sibTransId="{EE90AC73-84AA-4520-A60E-B07EFAF19F6F}"/>
    <dgm:cxn modelId="{37DD3CC9-B77E-49BF-B9AD-72DF63B44AA0}" srcId="{99F9A491-71E8-488C-84CC-A5EE9E6081A3}" destId="{F54D4EB3-945C-4CC5-8B4D-103D6F650065}" srcOrd="0" destOrd="0" parTransId="{2DAA756B-5FAD-4D35-9A82-E21544DBAEBD}" sibTransId="{EC318776-3EF7-4FE3-87C1-0630DC9EC913}"/>
    <dgm:cxn modelId="{F61D4496-1671-4DC5-8D2E-5DF21F6586B5}" type="presOf" srcId="{99F9A491-71E8-488C-84CC-A5EE9E6081A3}" destId="{54A6E636-5EE1-409E-90BE-6AFB0B2E40E4}" srcOrd="0" destOrd="0" presId="urn:microsoft.com/office/officeart/2005/8/layout/lProcess1"/>
    <dgm:cxn modelId="{74E94CF6-AE9F-468D-981C-9FA16162BA71}" srcId="{F18C7001-6932-4F10-8840-27D91A7B70E1}" destId="{4B239B6C-A0DB-44E8-8485-C283D76CE906}" srcOrd="2" destOrd="0" parTransId="{EF2587DC-ACA1-477D-8FD4-763D904449FD}" sibTransId="{035D2AC9-3D44-4715-9AEE-9B235D0F9505}"/>
    <dgm:cxn modelId="{C8562EF2-A570-4E4F-BCC2-B15DF2B280A5}" type="presOf" srcId="{E2DF6292-8618-47DF-8E00-4D96172B5538}" destId="{7B974418-1E06-4E17-B1FC-5D729F750D87}" srcOrd="0" destOrd="0" presId="urn:microsoft.com/office/officeart/2005/8/layout/lProcess1"/>
    <dgm:cxn modelId="{B0535D1D-6443-4A2C-91F4-D87B960C8797}" type="presOf" srcId="{F54D4EB3-945C-4CC5-8B4D-103D6F650065}" destId="{47CAE59B-B8EC-4C93-BB44-C7012FF881F3}" srcOrd="0" destOrd="0" presId="urn:microsoft.com/office/officeart/2005/8/layout/lProcess1"/>
    <dgm:cxn modelId="{AFB73798-C289-4762-8980-0BCED2CB5EE3}" type="presOf" srcId="{EB079414-D51A-4F47-9D11-8D4532D492A5}" destId="{C835209E-2F8D-4941-A725-3B48FAC67639}" srcOrd="0" destOrd="0" presId="urn:microsoft.com/office/officeart/2005/8/layout/lProcess1"/>
    <dgm:cxn modelId="{793EEAE0-1624-4198-A2D3-AEE74FAF06CB}" type="presOf" srcId="{2DAA756B-5FAD-4D35-9A82-E21544DBAEBD}" destId="{43D5B80B-0AD3-4948-B236-BCCAB42CEDD6}" srcOrd="0" destOrd="0" presId="urn:microsoft.com/office/officeart/2005/8/layout/lProcess1"/>
    <dgm:cxn modelId="{72C74973-56FA-496F-875B-F87AD452D339}" srcId="{CD3BD876-1B49-4A1E-983E-D7F92FACD814}" destId="{EB079414-D51A-4F47-9D11-8D4532D492A5}" srcOrd="0" destOrd="0" parTransId="{58E1ADD0-B362-432C-86FC-0CC4D2585A52}" sibTransId="{7F97CE5D-7AD8-49AB-9761-E91A4F1AE542}"/>
    <dgm:cxn modelId="{F0711BD7-4D8B-4464-8EB5-A1A52FFB45F5}" srcId="{4B239B6C-A0DB-44E8-8485-C283D76CE906}" destId="{A43CDA4A-9C43-4277-8AF0-E652AE90DC83}" srcOrd="0" destOrd="0" parTransId="{C2E948D4-5730-41ED-9619-9B0991D2C0B5}" sibTransId="{D0B79747-57F4-4CB1-8286-8C184009267C}"/>
    <dgm:cxn modelId="{D3573B6F-E92A-4F94-807E-EC4D9D55B3B9}" type="presOf" srcId="{F18C7001-6932-4F10-8840-27D91A7B70E1}" destId="{DC723E49-0C0C-4DF6-AD08-E059F01A0B16}" srcOrd="0" destOrd="0" presId="urn:microsoft.com/office/officeart/2005/8/layout/lProcess1"/>
    <dgm:cxn modelId="{C44ED578-3B8B-4611-B2C3-D878A6B1E753}" srcId="{4B239B6C-A0DB-44E8-8485-C283D76CE906}" destId="{E2DF6292-8618-47DF-8E00-4D96172B5538}" srcOrd="1" destOrd="0" parTransId="{924E4C5D-B6CD-4465-95FC-D70F6E3C5A83}" sibTransId="{C9A94756-6FB2-4A55-B37E-0B68FDA5E2C2}"/>
    <dgm:cxn modelId="{255BB773-440E-449F-802A-221C89B80BF0}" type="presOf" srcId="{98739E7A-1E00-40FD-94A2-4DCCD72B0835}" destId="{4C68B6DD-1284-42A5-87ED-00C2F7477615}" srcOrd="0" destOrd="0" presId="urn:microsoft.com/office/officeart/2005/8/layout/lProcess1"/>
    <dgm:cxn modelId="{F170797C-8804-4303-9A9D-969A61AE0FAA}" type="presOf" srcId="{CD3BD876-1B49-4A1E-983E-D7F92FACD814}" destId="{9343719B-D04C-430E-B0FE-56563F71B616}" srcOrd="0" destOrd="0" presId="urn:microsoft.com/office/officeart/2005/8/layout/lProcess1"/>
    <dgm:cxn modelId="{3FB07DDA-1B38-49F5-BA16-AD7633206A1B}" type="presOf" srcId="{4B239B6C-A0DB-44E8-8485-C283D76CE906}" destId="{36E85DD7-B860-4205-AD96-057C5BED2867}" srcOrd="0" destOrd="0" presId="urn:microsoft.com/office/officeart/2005/8/layout/lProcess1"/>
    <dgm:cxn modelId="{D87EAF6E-63B7-439E-9467-129851DDA26A}" srcId="{99F9A491-71E8-488C-84CC-A5EE9E6081A3}" destId="{98739E7A-1E00-40FD-94A2-4DCCD72B0835}" srcOrd="1" destOrd="0" parTransId="{B2362C5A-D7C3-472F-BCFC-7F2DC994DD4D}" sibTransId="{B4D5BB36-EAEC-4D87-9EA2-3F9361F4854A}"/>
    <dgm:cxn modelId="{483FD4E7-982A-4146-8543-3FD8CC5D66AB}" srcId="{F18C7001-6932-4F10-8840-27D91A7B70E1}" destId="{99F9A491-71E8-488C-84CC-A5EE9E6081A3}" srcOrd="0" destOrd="0" parTransId="{438D32DC-5B0E-437C-A98A-5DDFA7989259}" sibTransId="{CA5C0B62-D07F-4245-9DF6-2CA78B7754A1}"/>
    <dgm:cxn modelId="{AB253C0B-7446-432D-8CC8-22F650758A90}" type="presParOf" srcId="{DC723E49-0C0C-4DF6-AD08-E059F01A0B16}" destId="{69B5397D-EBB9-4E8F-B56F-AE44E5700EB3}" srcOrd="0" destOrd="0" presId="urn:microsoft.com/office/officeart/2005/8/layout/lProcess1"/>
    <dgm:cxn modelId="{CB9F26DC-99B7-4659-AB58-CBC0A65290C8}" type="presParOf" srcId="{69B5397D-EBB9-4E8F-B56F-AE44E5700EB3}" destId="{54A6E636-5EE1-409E-90BE-6AFB0B2E40E4}" srcOrd="0" destOrd="0" presId="urn:microsoft.com/office/officeart/2005/8/layout/lProcess1"/>
    <dgm:cxn modelId="{E17E9828-BE88-4F6E-AE6E-51523114181C}" type="presParOf" srcId="{69B5397D-EBB9-4E8F-B56F-AE44E5700EB3}" destId="{43D5B80B-0AD3-4948-B236-BCCAB42CEDD6}" srcOrd="1" destOrd="0" presId="urn:microsoft.com/office/officeart/2005/8/layout/lProcess1"/>
    <dgm:cxn modelId="{3FCFB5A8-1CF5-448A-A95F-7114F90E396A}" type="presParOf" srcId="{69B5397D-EBB9-4E8F-B56F-AE44E5700EB3}" destId="{47CAE59B-B8EC-4C93-BB44-C7012FF881F3}" srcOrd="2" destOrd="0" presId="urn:microsoft.com/office/officeart/2005/8/layout/lProcess1"/>
    <dgm:cxn modelId="{315A1913-CDF0-499A-92DF-C2A3BD341CEF}" type="presParOf" srcId="{69B5397D-EBB9-4E8F-B56F-AE44E5700EB3}" destId="{CA63B192-AFA8-43B5-933B-1B869AA40A99}" srcOrd="3" destOrd="0" presId="urn:microsoft.com/office/officeart/2005/8/layout/lProcess1"/>
    <dgm:cxn modelId="{49CD4E9D-AADA-440F-BAE5-E27162ED3074}" type="presParOf" srcId="{69B5397D-EBB9-4E8F-B56F-AE44E5700EB3}" destId="{4C68B6DD-1284-42A5-87ED-00C2F7477615}" srcOrd="4" destOrd="0" presId="urn:microsoft.com/office/officeart/2005/8/layout/lProcess1"/>
    <dgm:cxn modelId="{9C9A463B-2907-4A35-BA31-69D0CEFDB84F}" type="presParOf" srcId="{DC723E49-0C0C-4DF6-AD08-E059F01A0B16}" destId="{2056DAFF-F04D-403B-A8AB-D966E89A196D}" srcOrd="1" destOrd="0" presId="urn:microsoft.com/office/officeart/2005/8/layout/lProcess1"/>
    <dgm:cxn modelId="{3F1D04A4-E4BB-4AC8-9F3C-A13DD5903AC6}" type="presParOf" srcId="{DC723E49-0C0C-4DF6-AD08-E059F01A0B16}" destId="{2DD1B463-9CBB-4433-9961-A19183D84026}" srcOrd="2" destOrd="0" presId="urn:microsoft.com/office/officeart/2005/8/layout/lProcess1"/>
    <dgm:cxn modelId="{A8FC5271-08F1-4CBB-83CC-485EA694592E}" type="presParOf" srcId="{2DD1B463-9CBB-4433-9961-A19183D84026}" destId="{9343719B-D04C-430E-B0FE-56563F71B616}" srcOrd="0" destOrd="0" presId="urn:microsoft.com/office/officeart/2005/8/layout/lProcess1"/>
    <dgm:cxn modelId="{1F5C2260-303C-445A-AC39-10D91F79A718}" type="presParOf" srcId="{2DD1B463-9CBB-4433-9961-A19183D84026}" destId="{E061CB05-F8DA-42B7-A1A0-75C17EC0FA33}" srcOrd="1" destOrd="0" presId="urn:microsoft.com/office/officeart/2005/8/layout/lProcess1"/>
    <dgm:cxn modelId="{A50B48B8-A1CF-431D-AB7D-DE001237DFCA}" type="presParOf" srcId="{2DD1B463-9CBB-4433-9961-A19183D84026}" destId="{C835209E-2F8D-4941-A725-3B48FAC67639}" srcOrd="2" destOrd="0" presId="urn:microsoft.com/office/officeart/2005/8/layout/lProcess1"/>
    <dgm:cxn modelId="{3775722A-9C28-4D94-9533-65F44839C70D}" type="presParOf" srcId="{DC723E49-0C0C-4DF6-AD08-E059F01A0B16}" destId="{410BA3A5-2968-4B46-841E-95E550E91E18}" srcOrd="3" destOrd="0" presId="urn:microsoft.com/office/officeart/2005/8/layout/lProcess1"/>
    <dgm:cxn modelId="{14D4BDD5-45B0-4E52-9033-FD01E5BBAE8B}" type="presParOf" srcId="{DC723E49-0C0C-4DF6-AD08-E059F01A0B16}" destId="{011EA87D-B4BC-45C0-98EA-527FC64C3740}" srcOrd="4" destOrd="0" presId="urn:microsoft.com/office/officeart/2005/8/layout/lProcess1"/>
    <dgm:cxn modelId="{1A81BB96-07D5-4EE6-A5AE-31D34DC794BD}" type="presParOf" srcId="{011EA87D-B4BC-45C0-98EA-527FC64C3740}" destId="{36E85DD7-B860-4205-AD96-057C5BED2867}" srcOrd="0" destOrd="0" presId="urn:microsoft.com/office/officeart/2005/8/layout/lProcess1"/>
    <dgm:cxn modelId="{9C6DA704-F8F5-403B-9EB4-9F230348B838}" type="presParOf" srcId="{011EA87D-B4BC-45C0-98EA-527FC64C3740}" destId="{460D2CA5-0D42-4E4D-9B05-596CE0A36E3C}" srcOrd="1" destOrd="0" presId="urn:microsoft.com/office/officeart/2005/8/layout/lProcess1"/>
    <dgm:cxn modelId="{DD4B1DB3-166E-4C3C-A785-AE5CB6C81EAE}" type="presParOf" srcId="{011EA87D-B4BC-45C0-98EA-527FC64C3740}" destId="{74EBC310-7B65-49E0-A02A-3998E4D7B90F}" srcOrd="2" destOrd="0" presId="urn:microsoft.com/office/officeart/2005/8/layout/lProcess1"/>
    <dgm:cxn modelId="{9B544062-8D6D-429B-A05B-3107D829A30F}" type="presParOf" srcId="{011EA87D-B4BC-45C0-98EA-527FC64C3740}" destId="{463F38B7-D6C7-497D-A0F5-FC1127AFE6F6}" srcOrd="3" destOrd="0" presId="urn:microsoft.com/office/officeart/2005/8/layout/lProcess1"/>
    <dgm:cxn modelId="{13DFB9C4-CCFA-4DDC-9586-50C76A2459A2}" type="presParOf" srcId="{011EA87D-B4BC-45C0-98EA-527FC64C3740}" destId="{7B974418-1E06-4E17-B1FC-5D729F750D87}" srcOrd="4" destOrd="0" presId="urn:microsoft.com/office/officeart/2005/8/layout/l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4B8F30-816A-4FAB-A62B-D859816CBB4D}"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A6753627-25A6-4ED9-9C8D-C49069FB32D0}">
      <dgm:prSet phldrT="[Text]"/>
      <dgm:spPr>
        <a:solidFill>
          <a:schemeClr val="accent4">
            <a:lumMod val="75000"/>
          </a:schemeClr>
        </a:solidFill>
      </dgm:spPr>
      <dgm:t>
        <a:bodyPr/>
        <a:lstStyle/>
        <a:p>
          <a:r>
            <a:rPr lang="en-US" dirty="0" smtClean="0"/>
            <a:t>1993-95 (6+4=10)</a:t>
          </a:r>
          <a:endParaRPr lang="en-US" dirty="0"/>
        </a:p>
      </dgm:t>
    </dgm:pt>
    <dgm:pt modelId="{7A8AF524-7AB5-43CF-A49B-DBA1A8662A07}" type="parTrans" cxnId="{02A7AFE9-DB61-4D9C-B778-0D19937CBD0B}">
      <dgm:prSet/>
      <dgm:spPr/>
      <dgm:t>
        <a:bodyPr/>
        <a:lstStyle/>
        <a:p>
          <a:endParaRPr lang="en-US"/>
        </a:p>
      </dgm:t>
    </dgm:pt>
    <dgm:pt modelId="{EA10306F-4229-4F5B-A640-D7FFDDF2CB15}" type="sibTrans" cxnId="{02A7AFE9-DB61-4D9C-B778-0D19937CBD0B}">
      <dgm:prSet/>
      <dgm:spPr/>
      <dgm:t>
        <a:bodyPr/>
        <a:lstStyle/>
        <a:p>
          <a:endParaRPr lang="en-US"/>
        </a:p>
      </dgm:t>
    </dgm:pt>
    <dgm:pt modelId="{968574D6-B121-4B38-B01F-C03DA74F3436}">
      <dgm:prSet phldrT="[Text]"/>
      <dgm:spPr>
        <a:solidFill>
          <a:schemeClr val="accent4">
            <a:lumMod val="75000"/>
          </a:schemeClr>
        </a:solidFill>
      </dgm:spPr>
      <dgm:t>
        <a:bodyPr/>
        <a:lstStyle/>
        <a:p>
          <a:r>
            <a:rPr lang="en-US" dirty="0" smtClean="0"/>
            <a:t>ICICI</a:t>
          </a:r>
          <a:endParaRPr lang="en-US" dirty="0"/>
        </a:p>
      </dgm:t>
    </dgm:pt>
    <dgm:pt modelId="{D167D27F-2195-4FE3-B4BF-ECEC147CEC6E}" type="parTrans" cxnId="{9A21F029-F7B4-4053-8F09-12DFAF225B4F}">
      <dgm:prSet/>
      <dgm:spPr/>
      <dgm:t>
        <a:bodyPr/>
        <a:lstStyle/>
        <a:p>
          <a:endParaRPr lang="en-US"/>
        </a:p>
      </dgm:t>
    </dgm:pt>
    <dgm:pt modelId="{45261B7A-9893-45D9-AEAA-B6E0C9E6A188}" type="sibTrans" cxnId="{9A21F029-F7B4-4053-8F09-12DFAF225B4F}">
      <dgm:prSet/>
      <dgm:spPr/>
      <dgm:t>
        <a:bodyPr/>
        <a:lstStyle/>
        <a:p>
          <a:endParaRPr lang="en-US"/>
        </a:p>
      </dgm:t>
    </dgm:pt>
    <dgm:pt modelId="{D57AB6C5-C4D6-4723-B956-4A9800FEAF84}">
      <dgm:prSet phldrT="[Text]"/>
      <dgm:spPr/>
      <dgm:t>
        <a:bodyPr/>
        <a:lstStyle/>
        <a:p>
          <a:r>
            <a:rPr lang="en-US" dirty="0" smtClean="0">
              <a:effectLst>
                <a:outerShdw blurRad="38100" dist="38100" dir="2700000" algn="tl">
                  <a:srgbClr val="000000">
                    <a:alpha val="43137"/>
                  </a:srgbClr>
                </a:outerShdw>
              </a:effectLst>
            </a:rPr>
            <a:t>2001-04 (2)</a:t>
          </a:r>
          <a:endParaRPr lang="en-US" dirty="0">
            <a:effectLst>
              <a:outerShdw blurRad="38100" dist="38100" dir="2700000" algn="tl">
                <a:srgbClr val="000000">
                  <a:alpha val="43137"/>
                </a:srgbClr>
              </a:outerShdw>
            </a:effectLst>
          </a:endParaRPr>
        </a:p>
      </dgm:t>
    </dgm:pt>
    <dgm:pt modelId="{86604048-3D21-4EF8-A4F0-0CE8FE9A4894}" type="parTrans" cxnId="{BCEDB8A9-ABB6-4BB4-AB1A-B7323AB25594}">
      <dgm:prSet/>
      <dgm:spPr/>
      <dgm:t>
        <a:bodyPr/>
        <a:lstStyle/>
        <a:p>
          <a:endParaRPr lang="en-US"/>
        </a:p>
      </dgm:t>
    </dgm:pt>
    <dgm:pt modelId="{EB3D1A91-F7F6-4B85-8FD3-7CAF029CF182}" type="sibTrans" cxnId="{BCEDB8A9-ABB6-4BB4-AB1A-B7323AB25594}">
      <dgm:prSet/>
      <dgm:spPr/>
      <dgm:t>
        <a:bodyPr/>
        <a:lstStyle/>
        <a:p>
          <a:endParaRPr lang="en-US"/>
        </a:p>
      </dgm:t>
    </dgm:pt>
    <dgm:pt modelId="{B6F8E3FD-C4C2-4584-8F81-1888F3B48FBB}">
      <dgm:prSet phldrT="[Text]"/>
      <dgm:spPr/>
      <dgm:t>
        <a:bodyPr/>
        <a:lstStyle/>
        <a:p>
          <a:r>
            <a:rPr lang="en-US" dirty="0" smtClean="0">
              <a:effectLst>
                <a:outerShdw blurRad="38100" dist="38100" dir="2700000" algn="tl">
                  <a:srgbClr val="000000">
                    <a:alpha val="43137"/>
                  </a:srgbClr>
                </a:outerShdw>
              </a:effectLst>
            </a:rPr>
            <a:t>Kotak Mahindra</a:t>
          </a:r>
          <a:endParaRPr lang="en-US" dirty="0">
            <a:effectLst>
              <a:outerShdw blurRad="38100" dist="38100" dir="2700000" algn="tl">
                <a:srgbClr val="000000">
                  <a:alpha val="43137"/>
                </a:srgbClr>
              </a:outerShdw>
            </a:effectLst>
          </a:endParaRPr>
        </a:p>
      </dgm:t>
    </dgm:pt>
    <dgm:pt modelId="{483B9D80-CEB3-4DE2-AC6B-E373011BD5E3}" type="parTrans" cxnId="{5D0026E9-CEE4-478C-A98D-9A7BABB73663}">
      <dgm:prSet/>
      <dgm:spPr/>
      <dgm:t>
        <a:bodyPr/>
        <a:lstStyle/>
        <a:p>
          <a:endParaRPr lang="en-US"/>
        </a:p>
      </dgm:t>
    </dgm:pt>
    <dgm:pt modelId="{7704C9CD-D659-4BFE-85AD-E7F941BAECF5}" type="sibTrans" cxnId="{5D0026E9-CEE4-478C-A98D-9A7BABB73663}">
      <dgm:prSet/>
      <dgm:spPr/>
      <dgm:t>
        <a:bodyPr/>
        <a:lstStyle/>
        <a:p>
          <a:endParaRPr lang="en-US"/>
        </a:p>
      </dgm:t>
    </dgm:pt>
    <dgm:pt modelId="{79E9EFD2-C25A-4C3C-B5EE-10DACC61FCAA}">
      <dgm:prSet/>
      <dgm:spPr/>
      <dgm:t>
        <a:bodyPr/>
        <a:lstStyle/>
        <a:p>
          <a:r>
            <a:rPr lang="en-US" dirty="0" smtClean="0">
              <a:effectLst>
                <a:outerShdw blurRad="38100" dist="38100" dir="2700000" algn="tl">
                  <a:srgbClr val="000000">
                    <a:alpha val="43137"/>
                  </a:srgbClr>
                </a:outerShdw>
              </a:effectLst>
            </a:rPr>
            <a:t>Yes Bank</a:t>
          </a:r>
          <a:endParaRPr lang="en-US" dirty="0">
            <a:effectLst>
              <a:outerShdw blurRad="38100" dist="38100" dir="2700000" algn="tl">
                <a:srgbClr val="000000">
                  <a:alpha val="43137"/>
                </a:srgbClr>
              </a:outerShdw>
            </a:effectLst>
          </a:endParaRPr>
        </a:p>
      </dgm:t>
    </dgm:pt>
    <dgm:pt modelId="{8032F18A-6AC1-42C5-821C-8BEE9128FD3C}" type="parTrans" cxnId="{D003C56F-7EE1-4CC8-9B84-F20F17312B7F}">
      <dgm:prSet/>
      <dgm:spPr/>
      <dgm:t>
        <a:bodyPr/>
        <a:lstStyle/>
        <a:p>
          <a:endParaRPr lang="en-US"/>
        </a:p>
      </dgm:t>
    </dgm:pt>
    <dgm:pt modelId="{46FBA512-6132-47E4-900C-37DDC863EA7A}" type="sibTrans" cxnId="{D003C56F-7EE1-4CC8-9B84-F20F17312B7F}">
      <dgm:prSet/>
      <dgm:spPr/>
      <dgm:t>
        <a:bodyPr/>
        <a:lstStyle/>
        <a:p>
          <a:endParaRPr lang="en-US"/>
        </a:p>
      </dgm:t>
    </dgm:pt>
    <dgm:pt modelId="{303FD6BB-B3B4-4312-A052-359BEBD67DBC}">
      <dgm:prSet/>
      <dgm:spPr/>
      <dgm:t>
        <a:bodyPr/>
        <a:lstStyle/>
        <a:p>
          <a:r>
            <a:rPr lang="en-US" dirty="0" smtClean="0"/>
            <a:t>2013-16 (2)</a:t>
          </a:r>
          <a:endParaRPr lang="en-US" dirty="0"/>
        </a:p>
      </dgm:t>
    </dgm:pt>
    <dgm:pt modelId="{4F2E617D-68C7-4A01-8C44-5277C978272B}" type="parTrans" cxnId="{F99326BE-C4B7-49B9-8C7F-3E3DB7DF6B32}">
      <dgm:prSet/>
      <dgm:spPr/>
      <dgm:t>
        <a:bodyPr/>
        <a:lstStyle/>
        <a:p>
          <a:endParaRPr lang="en-US"/>
        </a:p>
      </dgm:t>
    </dgm:pt>
    <dgm:pt modelId="{0CDCA484-0A7C-4EDC-995A-E66E23D6D8DE}" type="sibTrans" cxnId="{F99326BE-C4B7-49B9-8C7F-3E3DB7DF6B32}">
      <dgm:prSet/>
      <dgm:spPr/>
      <dgm:t>
        <a:bodyPr/>
        <a:lstStyle/>
        <a:p>
          <a:endParaRPr lang="en-US"/>
        </a:p>
      </dgm:t>
    </dgm:pt>
    <dgm:pt modelId="{AED41CA4-87EA-4881-9120-6D041D43C66A}">
      <dgm:prSet/>
      <dgm:spPr/>
      <dgm:t>
        <a:bodyPr/>
        <a:lstStyle/>
        <a:p>
          <a:r>
            <a:rPr lang="en-US" dirty="0" err="1" smtClean="0"/>
            <a:t>Bandhan</a:t>
          </a:r>
          <a:r>
            <a:rPr lang="en-US" dirty="0" smtClean="0"/>
            <a:t> </a:t>
          </a:r>
          <a:r>
            <a:rPr lang="en-US" dirty="0" err="1" smtClean="0"/>
            <a:t>Microfin</a:t>
          </a:r>
          <a:r>
            <a:rPr lang="en-US" dirty="0" smtClean="0"/>
            <a:t> (</a:t>
          </a:r>
          <a:r>
            <a:rPr lang="en-US" dirty="0" err="1" smtClean="0"/>
            <a:t>W.Bengal</a:t>
          </a:r>
          <a:r>
            <a:rPr lang="en-US" dirty="0" smtClean="0"/>
            <a:t> )</a:t>
          </a:r>
          <a:endParaRPr lang="en-US" dirty="0"/>
        </a:p>
      </dgm:t>
    </dgm:pt>
    <dgm:pt modelId="{53D180A9-044A-4032-A860-17EB49879AAF}" type="parTrans" cxnId="{AD8F1851-3381-4560-9C2A-493E7C33C487}">
      <dgm:prSet/>
      <dgm:spPr/>
      <dgm:t>
        <a:bodyPr/>
        <a:lstStyle/>
        <a:p>
          <a:endParaRPr lang="en-US"/>
        </a:p>
      </dgm:t>
    </dgm:pt>
    <dgm:pt modelId="{27BBFB34-D4BF-47C6-AAE5-D77CC29D247F}" type="sibTrans" cxnId="{AD8F1851-3381-4560-9C2A-493E7C33C487}">
      <dgm:prSet/>
      <dgm:spPr/>
      <dgm:t>
        <a:bodyPr/>
        <a:lstStyle/>
        <a:p>
          <a:endParaRPr lang="en-US"/>
        </a:p>
      </dgm:t>
    </dgm:pt>
    <dgm:pt modelId="{995B6822-60AB-49CB-ABB9-90B6244695BA}">
      <dgm:prSet/>
      <dgm:spPr/>
      <dgm:t>
        <a:bodyPr/>
        <a:lstStyle/>
        <a:p>
          <a:r>
            <a:rPr lang="en-US" dirty="0" smtClean="0"/>
            <a:t>IDFC (Mumbai power-infra- NBFC) </a:t>
          </a:r>
          <a:endParaRPr lang="en-US" dirty="0"/>
        </a:p>
      </dgm:t>
    </dgm:pt>
    <dgm:pt modelId="{AA0119E5-9717-46CE-89A8-AAF8BF1ECC54}" type="parTrans" cxnId="{E11AD5C4-2BD6-45EF-B856-26F8134FB380}">
      <dgm:prSet/>
      <dgm:spPr/>
      <dgm:t>
        <a:bodyPr/>
        <a:lstStyle/>
        <a:p>
          <a:endParaRPr lang="en-US"/>
        </a:p>
      </dgm:t>
    </dgm:pt>
    <dgm:pt modelId="{BA6D5B91-A9DE-4F64-AF7B-9A35DB5A4243}" type="sibTrans" cxnId="{E11AD5C4-2BD6-45EF-B856-26F8134FB380}">
      <dgm:prSet/>
      <dgm:spPr/>
      <dgm:t>
        <a:bodyPr/>
        <a:lstStyle/>
        <a:p>
          <a:endParaRPr lang="en-US"/>
        </a:p>
      </dgm:t>
    </dgm:pt>
    <dgm:pt modelId="{D59BB461-6CA8-4D2A-BC73-873497E3D265}">
      <dgm:prSet/>
      <dgm:spPr>
        <a:solidFill>
          <a:schemeClr val="accent4">
            <a:lumMod val="75000"/>
          </a:schemeClr>
        </a:solidFill>
      </dgm:spPr>
      <dgm:t>
        <a:bodyPr/>
        <a:lstStyle/>
        <a:p>
          <a:r>
            <a:rPr lang="en-US" dirty="0" smtClean="0"/>
            <a:t>UTI=&gt;Axis (2007)</a:t>
          </a:r>
        </a:p>
      </dgm:t>
    </dgm:pt>
    <dgm:pt modelId="{D53B353C-9D86-4310-9453-A002A51D6AD0}" type="parTrans" cxnId="{AC619D2C-EC03-43E8-9EF5-39E2013717B0}">
      <dgm:prSet/>
      <dgm:spPr/>
      <dgm:t>
        <a:bodyPr/>
        <a:lstStyle/>
        <a:p>
          <a:endParaRPr lang="en-US"/>
        </a:p>
      </dgm:t>
    </dgm:pt>
    <dgm:pt modelId="{2C203990-76A9-4DFF-829F-26456B078C51}" type="sibTrans" cxnId="{AC619D2C-EC03-43E8-9EF5-39E2013717B0}">
      <dgm:prSet/>
      <dgm:spPr/>
      <dgm:t>
        <a:bodyPr/>
        <a:lstStyle/>
        <a:p>
          <a:endParaRPr lang="en-US"/>
        </a:p>
      </dgm:t>
    </dgm:pt>
    <dgm:pt modelId="{582AA499-7DEA-453A-B8B0-1ADA1A79B008}">
      <dgm:prSet/>
      <dgm:spPr>
        <a:solidFill>
          <a:schemeClr val="accent4">
            <a:lumMod val="75000"/>
          </a:schemeClr>
        </a:solidFill>
      </dgm:spPr>
      <dgm:t>
        <a:bodyPr/>
        <a:lstStyle/>
        <a:p>
          <a:r>
            <a:rPr lang="en-US" dirty="0" smtClean="0"/>
            <a:t>IDBI (‘64 DFI)=&gt; merger with parent=&gt;Budget’16 &lt;50%</a:t>
          </a:r>
        </a:p>
      </dgm:t>
    </dgm:pt>
    <dgm:pt modelId="{11E8D33B-A7C7-42ED-9653-CBF473116EE9}" type="parTrans" cxnId="{D8A33F68-8233-4689-8244-38FE4E9DB3AF}">
      <dgm:prSet/>
      <dgm:spPr/>
      <dgm:t>
        <a:bodyPr/>
        <a:lstStyle/>
        <a:p>
          <a:endParaRPr lang="en-US"/>
        </a:p>
      </dgm:t>
    </dgm:pt>
    <dgm:pt modelId="{15D67740-7523-49B0-AF49-6810EC27E3AE}" type="sibTrans" cxnId="{D8A33F68-8233-4689-8244-38FE4E9DB3AF}">
      <dgm:prSet/>
      <dgm:spPr/>
      <dgm:t>
        <a:bodyPr/>
        <a:lstStyle/>
        <a:p>
          <a:endParaRPr lang="en-US"/>
        </a:p>
      </dgm:t>
    </dgm:pt>
    <dgm:pt modelId="{FDC9E641-5FE2-4034-A0CC-CAA7EF11C450}">
      <dgm:prSet/>
      <dgm:spPr>
        <a:solidFill>
          <a:schemeClr val="accent4">
            <a:lumMod val="75000"/>
          </a:schemeClr>
        </a:solidFill>
      </dgm:spPr>
      <dgm:t>
        <a:bodyPr/>
        <a:lstStyle/>
        <a:p>
          <a:r>
            <a:rPr lang="en-US" dirty="0" smtClean="0"/>
            <a:t>Indus</a:t>
          </a:r>
        </a:p>
      </dgm:t>
    </dgm:pt>
    <dgm:pt modelId="{D50F0DDF-E440-4C69-86C2-C8EC6E7A1F7E}" type="parTrans" cxnId="{DC0259F2-6BB5-4DDB-986C-9F57D8A3CF9F}">
      <dgm:prSet/>
      <dgm:spPr/>
      <dgm:t>
        <a:bodyPr/>
        <a:lstStyle/>
        <a:p>
          <a:endParaRPr lang="en-US"/>
        </a:p>
      </dgm:t>
    </dgm:pt>
    <dgm:pt modelId="{30D4AD39-D265-4395-A779-EB874886F460}" type="sibTrans" cxnId="{DC0259F2-6BB5-4DDB-986C-9F57D8A3CF9F}">
      <dgm:prSet/>
      <dgm:spPr/>
      <dgm:t>
        <a:bodyPr/>
        <a:lstStyle/>
        <a:p>
          <a:endParaRPr lang="en-US"/>
        </a:p>
      </dgm:t>
    </dgm:pt>
    <dgm:pt modelId="{BB89846F-79EB-4112-88A9-A683EFC949BA}">
      <dgm:prSet/>
      <dgm:spPr>
        <a:solidFill>
          <a:schemeClr val="accent4">
            <a:lumMod val="75000"/>
          </a:schemeClr>
        </a:solidFill>
      </dgm:spPr>
      <dgm:t>
        <a:bodyPr/>
        <a:lstStyle/>
        <a:p>
          <a:r>
            <a:rPr lang="en-US" dirty="0" smtClean="0"/>
            <a:t>DCB</a:t>
          </a:r>
          <a:endParaRPr lang="en-US" dirty="0"/>
        </a:p>
      </dgm:t>
    </dgm:pt>
    <dgm:pt modelId="{987C3672-4E25-47DD-BDF4-50BDBD4E4EA4}" type="parTrans" cxnId="{EDB06090-6EB6-40F7-8F15-6ECAC5FC077F}">
      <dgm:prSet/>
      <dgm:spPr/>
      <dgm:t>
        <a:bodyPr/>
        <a:lstStyle/>
        <a:p>
          <a:endParaRPr lang="en-US"/>
        </a:p>
      </dgm:t>
    </dgm:pt>
    <dgm:pt modelId="{5CD6318C-05E0-4ABE-BDEC-2B5DE68BD5F9}" type="sibTrans" cxnId="{EDB06090-6EB6-40F7-8F15-6ECAC5FC077F}">
      <dgm:prSet/>
      <dgm:spPr/>
      <dgm:t>
        <a:bodyPr/>
        <a:lstStyle/>
        <a:p>
          <a:endParaRPr lang="en-US"/>
        </a:p>
      </dgm:t>
    </dgm:pt>
    <dgm:pt modelId="{FADAD780-FDE7-48B8-965D-985B42BE278C}">
      <dgm:prSet/>
      <dgm:spPr>
        <a:solidFill>
          <a:schemeClr val="accent4">
            <a:lumMod val="75000"/>
          </a:schemeClr>
        </a:solidFill>
      </dgm:spPr>
      <dgm:t>
        <a:bodyPr/>
        <a:lstStyle/>
        <a:p>
          <a:r>
            <a:rPr lang="en-US" dirty="0" smtClean="0"/>
            <a:t>HDFC</a:t>
          </a:r>
        </a:p>
      </dgm:t>
    </dgm:pt>
    <dgm:pt modelId="{4CCEEECB-A125-48BD-8392-F3F058E3D70C}" type="parTrans" cxnId="{01CBEE4F-1461-4410-ABF3-5B8138A73864}">
      <dgm:prSet/>
      <dgm:spPr/>
      <dgm:t>
        <a:bodyPr/>
        <a:lstStyle/>
        <a:p>
          <a:endParaRPr lang="en-US"/>
        </a:p>
      </dgm:t>
    </dgm:pt>
    <dgm:pt modelId="{4CEE49BE-E5B1-4A21-8392-2C5DED1B4BD0}" type="sibTrans" cxnId="{01CBEE4F-1461-4410-ABF3-5B8138A73864}">
      <dgm:prSet/>
      <dgm:spPr/>
      <dgm:t>
        <a:bodyPr/>
        <a:lstStyle/>
        <a:p>
          <a:endParaRPr lang="en-US"/>
        </a:p>
      </dgm:t>
    </dgm:pt>
    <dgm:pt modelId="{AE21DE32-1288-4FC7-B31F-1D942BFF131C}" type="pres">
      <dgm:prSet presAssocID="{274B8F30-816A-4FAB-A62B-D859816CBB4D}" presName="Name0" presStyleCnt="0">
        <dgm:presLayoutVars>
          <dgm:dir/>
          <dgm:resizeHandles val="exact"/>
        </dgm:presLayoutVars>
      </dgm:prSet>
      <dgm:spPr/>
      <dgm:t>
        <a:bodyPr/>
        <a:lstStyle/>
        <a:p>
          <a:endParaRPr lang="en-US"/>
        </a:p>
      </dgm:t>
    </dgm:pt>
    <dgm:pt modelId="{A1429A38-648F-440A-B63D-93B2A3E89F39}" type="pres">
      <dgm:prSet presAssocID="{A6753627-25A6-4ED9-9C8D-C49069FB32D0}" presName="parAndChTx" presStyleLbl="node1" presStyleIdx="0" presStyleCnt="3">
        <dgm:presLayoutVars>
          <dgm:bulletEnabled val="1"/>
        </dgm:presLayoutVars>
      </dgm:prSet>
      <dgm:spPr/>
      <dgm:t>
        <a:bodyPr/>
        <a:lstStyle/>
        <a:p>
          <a:endParaRPr lang="en-US"/>
        </a:p>
      </dgm:t>
    </dgm:pt>
    <dgm:pt modelId="{F0854B73-C494-44E0-91FF-D169F27DDB89}" type="pres">
      <dgm:prSet presAssocID="{EA10306F-4229-4F5B-A640-D7FFDDF2CB15}" presName="parAndChSpace" presStyleCnt="0"/>
      <dgm:spPr/>
      <dgm:t>
        <a:bodyPr/>
        <a:lstStyle/>
        <a:p>
          <a:endParaRPr lang="en-US"/>
        </a:p>
      </dgm:t>
    </dgm:pt>
    <dgm:pt modelId="{C2A904EB-0C44-496F-B3DE-EBD51FBAFCB2}" type="pres">
      <dgm:prSet presAssocID="{D57AB6C5-C4D6-4723-B956-4A9800FEAF84}" presName="parAndChTx" presStyleLbl="node1" presStyleIdx="1" presStyleCnt="3">
        <dgm:presLayoutVars>
          <dgm:bulletEnabled val="1"/>
        </dgm:presLayoutVars>
      </dgm:prSet>
      <dgm:spPr/>
      <dgm:t>
        <a:bodyPr/>
        <a:lstStyle/>
        <a:p>
          <a:endParaRPr lang="en-US"/>
        </a:p>
      </dgm:t>
    </dgm:pt>
    <dgm:pt modelId="{18C699A6-739C-4CF2-B64D-BC083213961E}" type="pres">
      <dgm:prSet presAssocID="{EB3D1A91-F7F6-4B85-8FD3-7CAF029CF182}" presName="parAndChSpace" presStyleCnt="0"/>
      <dgm:spPr/>
      <dgm:t>
        <a:bodyPr/>
        <a:lstStyle/>
        <a:p>
          <a:endParaRPr lang="en-US"/>
        </a:p>
      </dgm:t>
    </dgm:pt>
    <dgm:pt modelId="{E01445AE-A71D-424B-AD0A-C5A06EC84BC2}" type="pres">
      <dgm:prSet presAssocID="{303FD6BB-B3B4-4312-A052-359BEBD67DBC}" presName="parAndChTx" presStyleLbl="node1" presStyleIdx="2" presStyleCnt="3">
        <dgm:presLayoutVars>
          <dgm:bulletEnabled val="1"/>
        </dgm:presLayoutVars>
      </dgm:prSet>
      <dgm:spPr/>
      <dgm:t>
        <a:bodyPr/>
        <a:lstStyle/>
        <a:p>
          <a:endParaRPr lang="en-US"/>
        </a:p>
      </dgm:t>
    </dgm:pt>
  </dgm:ptLst>
  <dgm:cxnLst>
    <dgm:cxn modelId="{F99326BE-C4B7-49B9-8C7F-3E3DB7DF6B32}" srcId="{274B8F30-816A-4FAB-A62B-D859816CBB4D}" destId="{303FD6BB-B3B4-4312-A052-359BEBD67DBC}" srcOrd="2" destOrd="0" parTransId="{4F2E617D-68C7-4A01-8C44-5277C978272B}" sibTransId="{0CDCA484-0A7C-4EDC-995A-E66E23D6D8DE}"/>
    <dgm:cxn modelId="{D003C56F-7EE1-4CC8-9B84-F20F17312B7F}" srcId="{D57AB6C5-C4D6-4723-B956-4A9800FEAF84}" destId="{79E9EFD2-C25A-4C3C-B5EE-10DACC61FCAA}" srcOrd="1" destOrd="0" parTransId="{8032F18A-6AC1-42C5-821C-8BEE9128FD3C}" sibTransId="{46FBA512-6132-47E4-900C-37DDC863EA7A}"/>
    <dgm:cxn modelId="{ACF6AA82-40DF-4C03-88AB-B82F6AC3F34F}" type="presOf" srcId="{A6753627-25A6-4ED9-9C8D-C49069FB32D0}" destId="{A1429A38-648F-440A-B63D-93B2A3E89F39}" srcOrd="0" destOrd="0" presId="urn:microsoft.com/office/officeart/2005/8/layout/hChevron3"/>
    <dgm:cxn modelId="{43BA3AA7-8841-488C-A78B-A5D834E94B2B}" type="presOf" srcId="{968574D6-B121-4B38-B01F-C03DA74F3436}" destId="{A1429A38-648F-440A-B63D-93B2A3E89F39}" srcOrd="0" destOrd="1" presId="urn:microsoft.com/office/officeart/2005/8/layout/hChevron3"/>
    <dgm:cxn modelId="{69DD50FA-FB0C-4284-8397-78A80ACAF80F}" type="presOf" srcId="{995B6822-60AB-49CB-ABB9-90B6244695BA}" destId="{E01445AE-A71D-424B-AD0A-C5A06EC84BC2}" srcOrd="0" destOrd="2" presId="urn:microsoft.com/office/officeart/2005/8/layout/hChevron3"/>
    <dgm:cxn modelId="{EDB06090-6EB6-40F7-8F15-6ECAC5FC077F}" srcId="{A6753627-25A6-4ED9-9C8D-C49069FB32D0}" destId="{BB89846F-79EB-4112-88A9-A683EFC949BA}" srcOrd="5" destOrd="0" parTransId="{987C3672-4E25-47DD-BDF4-50BDBD4E4EA4}" sibTransId="{5CD6318C-05E0-4ABE-BDEC-2B5DE68BD5F9}"/>
    <dgm:cxn modelId="{E11AD5C4-2BD6-45EF-B856-26F8134FB380}" srcId="{303FD6BB-B3B4-4312-A052-359BEBD67DBC}" destId="{995B6822-60AB-49CB-ABB9-90B6244695BA}" srcOrd="1" destOrd="0" parTransId="{AA0119E5-9717-46CE-89A8-AAF8BF1ECC54}" sibTransId="{BA6D5B91-A9DE-4F64-AF7B-9A35DB5A4243}"/>
    <dgm:cxn modelId="{9A21F029-F7B4-4053-8F09-12DFAF225B4F}" srcId="{A6753627-25A6-4ED9-9C8D-C49069FB32D0}" destId="{968574D6-B121-4B38-B01F-C03DA74F3436}" srcOrd="0" destOrd="0" parTransId="{D167D27F-2195-4FE3-B4BF-ECEC147CEC6E}" sibTransId="{45261B7A-9893-45D9-AEAA-B6E0C9E6A188}"/>
    <dgm:cxn modelId="{79F33774-70B0-451D-A78F-340B08A50A60}" type="presOf" srcId="{B6F8E3FD-C4C2-4584-8F81-1888F3B48FBB}" destId="{C2A904EB-0C44-496F-B3DE-EBD51FBAFCB2}" srcOrd="0" destOrd="1" presId="urn:microsoft.com/office/officeart/2005/8/layout/hChevron3"/>
    <dgm:cxn modelId="{5D0026E9-CEE4-478C-A98D-9A7BABB73663}" srcId="{D57AB6C5-C4D6-4723-B956-4A9800FEAF84}" destId="{B6F8E3FD-C4C2-4584-8F81-1888F3B48FBB}" srcOrd="0" destOrd="0" parTransId="{483B9D80-CEB3-4DE2-AC6B-E373011BD5E3}" sibTransId="{7704C9CD-D659-4BFE-85AD-E7F941BAECF5}"/>
    <dgm:cxn modelId="{BCEDB8A9-ABB6-4BB4-AB1A-B7323AB25594}" srcId="{274B8F30-816A-4FAB-A62B-D859816CBB4D}" destId="{D57AB6C5-C4D6-4723-B956-4A9800FEAF84}" srcOrd="1" destOrd="0" parTransId="{86604048-3D21-4EF8-A4F0-0CE8FE9A4894}" sibTransId="{EB3D1A91-F7F6-4B85-8FD3-7CAF029CF182}"/>
    <dgm:cxn modelId="{02A7AFE9-DB61-4D9C-B778-0D19937CBD0B}" srcId="{274B8F30-816A-4FAB-A62B-D859816CBB4D}" destId="{A6753627-25A6-4ED9-9C8D-C49069FB32D0}" srcOrd="0" destOrd="0" parTransId="{7A8AF524-7AB5-43CF-A49B-DBA1A8662A07}" sibTransId="{EA10306F-4229-4F5B-A640-D7FFDDF2CB15}"/>
    <dgm:cxn modelId="{D8A33F68-8233-4689-8244-38FE4E9DB3AF}" srcId="{A6753627-25A6-4ED9-9C8D-C49069FB32D0}" destId="{582AA499-7DEA-453A-B8B0-1ADA1A79B008}" srcOrd="2" destOrd="0" parTransId="{11E8D33B-A7C7-42ED-9653-CBF473116EE9}" sibTransId="{15D67740-7523-49B0-AF49-6810EC27E3AE}"/>
    <dgm:cxn modelId="{01CBEE4F-1461-4410-ABF3-5B8138A73864}" srcId="{A6753627-25A6-4ED9-9C8D-C49069FB32D0}" destId="{FADAD780-FDE7-48B8-965D-985B42BE278C}" srcOrd="3" destOrd="0" parTransId="{4CCEEECB-A125-48BD-8392-F3F058E3D70C}" sibTransId="{4CEE49BE-E5B1-4A21-8392-2C5DED1B4BD0}"/>
    <dgm:cxn modelId="{945F1057-0891-4A27-9C28-5C470211D932}" type="presOf" srcId="{D57AB6C5-C4D6-4723-B956-4A9800FEAF84}" destId="{C2A904EB-0C44-496F-B3DE-EBD51FBAFCB2}" srcOrd="0" destOrd="0" presId="urn:microsoft.com/office/officeart/2005/8/layout/hChevron3"/>
    <dgm:cxn modelId="{9018960A-32B2-4DB9-BB52-6F7EC64962C6}" type="presOf" srcId="{582AA499-7DEA-453A-B8B0-1ADA1A79B008}" destId="{A1429A38-648F-440A-B63D-93B2A3E89F39}" srcOrd="0" destOrd="3" presId="urn:microsoft.com/office/officeart/2005/8/layout/hChevron3"/>
    <dgm:cxn modelId="{E0ABF01B-EE88-49E3-92FB-D88DA278FE92}" type="presOf" srcId="{79E9EFD2-C25A-4C3C-B5EE-10DACC61FCAA}" destId="{C2A904EB-0C44-496F-B3DE-EBD51FBAFCB2}" srcOrd="0" destOrd="2" presId="urn:microsoft.com/office/officeart/2005/8/layout/hChevron3"/>
    <dgm:cxn modelId="{DC0259F2-6BB5-4DDB-986C-9F57D8A3CF9F}" srcId="{A6753627-25A6-4ED9-9C8D-C49069FB32D0}" destId="{FDC9E641-5FE2-4034-A0CC-CAA7EF11C450}" srcOrd="4" destOrd="0" parTransId="{D50F0DDF-E440-4C69-86C2-C8EC6E7A1F7E}" sibTransId="{30D4AD39-D265-4395-A779-EB874886F460}"/>
    <dgm:cxn modelId="{AC619D2C-EC03-43E8-9EF5-39E2013717B0}" srcId="{A6753627-25A6-4ED9-9C8D-C49069FB32D0}" destId="{D59BB461-6CA8-4D2A-BC73-873497E3D265}" srcOrd="1" destOrd="0" parTransId="{D53B353C-9D86-4310-9453-A002A51D6AD0}" sibTransId="{2C203990-76A9-4DFF-829F-26456B078C51}"/>
    <dgm:cxn modelId="{109D555A-FA0D-4263-9CB0-EFCC182E014A}" type="presOf" srcId="{BB89846F-79EB-4112-88A9-A683EFC949BA}" destId="{A1429A38-648F-440A-B63D-93B2A3E89F39}" srcOrd="0" destOrd="6" presId="urn:microsoft.com/office/officeart/2005/8/layout/hChevron3"/>
    <dgm:cxn modelId="{DDAB7C22-90E8-4C79-AE5E-C0BAA107D1DD}" type="presOf" srcId="{AED41CA4-87EA-4881-9120-6D041D43C66A}" destId="{E01445AE-A71D-424B-AD0A-C5A06EC84BC2}" srcOrd="0" destOrd="1" presId="urn:microsoft.com/office/officeart/2005/8/layout/hChevron3"/>
    <dgm:cxn modelId="{1DE1B6A2-D2B3-48AC-AE6B-A3EA6C87B61F}" type="presOf" srcId="{274B8F30-816A-4FAB-A62B-D859816CBB4D}" destId="{AE21DE32-1288-4FC7-B31F-1D942BFF131C}" srcOrd="0" destOrd="0" presId="urn:microsoft.com/office/officeart/2005/8/layout/hChevron3"/>
    <dgm:cxn modelId="{20027252-806C-4DCE-AF85-1E2B56DA39AD}" type="presOf" srcId="{FADAD780-FDE7-48B8-965D-985B42BE278C}" destId="{A1429A38-648F-440A-B63D-93B2A3E89F39}" srcOrd="0" destOrd="4" presId="urn:microsoft.com/office/officeart/2005/8/layout/hChevron3"/>
    <dgm:cxn modelId="{42F13DEF-251D-47BD-AD16-0AE673E01D92}" type="presOf" srcId="{FDC9E641-5FE2-4034-A0CC-CAA7EF11C450}" destId="{A1429A38-648F-440A-B63D-93B2A3E89F39}" srcOrd="0" destOrd="5" presId="urn:microsoft.com/office/officeart/2005/8/layout/hChevron3"/>
    <dgm:cxn modelId="{AD8F1851-3381-4560-9C2A-493E7C33C487}" srcId="{303FD6BB-B3B4-4312-A052-359BEBD67DBC}" destId="{AED41CA4-87EA-4881-9120-6D041D43C66A}" srcOrd="0" destOrd="0" parTransId="{53D180A9-044A-4032-A860-17EB49879AAF}" sibTransId="{27BBFB34-D4BF-47C6-AAE5-D77CC29D247F}"/>
    <dgm:cxn modelId="{0E13F78C-E07C-4683-966B-4EBA1726C422}" type="presOf" srcId="{303FD6BB-B3B4-4312-A052-359BEBD67DBC}" destId="{E01445AE-A71D-424B-AD0A-C5A06EC84BC2}" srcOrd="0" destOrd="0" presId="urn:microsoft.com/office/officeart/2005/8/layout/hChevron3"/>
    <dgm:cxn modelId="{37B10279-B8FC-4408-83F4-AB4689759D69}" type="presOf" srcId="{D59BB461-6CA8-4D2A-BC73-873497E3D265}" destId="{A1429A38-648F-440A-B63D-93B2A3E89F39}" srcOrd="0" destOrd="2" presId="urn:microsoft.com/office/officeart/2005/8/layout/hChevron3"/>
    <dgm:cxn modelId="{4DFC9744-43EE-4B42-8159-5711DE9BF5AB}" type="presParOf" srcId="{AE21DE32-1288-4FC7-B31F-1D942BFF131C}" destId="{A1429A38-648F-440A-B63D-93B2A3E89F39}" srcOrd="0" destOrd="0" presId="urn:microsoft.com/office/officeart/2005/8/layout/hChevron3"/>
    <dgm:cxn modelId="{78E8358C-511E-45E3-B047-982B5092843F}" type="presParOf" srcId="{AE21DE32-1288-4FC7-B31F-1D942BFF131C}" destId="{F0854B73-C494-44E0-91FF-D169F27DDB89}" srcOrd="1" destOrd="0" presId="urn:microsoft.com/office/officeart/2005/8/layout/hChevron3"/>
    <dgm:cxn modelId="{201EAB79-22CB-4E39-9445-5965DA9AEA72}" type="presParOf" srcId="{AE21DE32-1288-4FC7-B31F-1D942BFF131C}" destId="{C2A904EB-0C44-496F-B3DE-EBD51FBAFCB2}" srcOrd="2" destOrd="0" presId="urn:microsoft.com/office/officeart/2005/8/layout/hChevron3"/>
    <dgm:cxn modelId="{37D820C5-BE71-4E19-AC41-148295DB62F7}" type="presParOf" srcId="{AE21DE32-1288-4FC7-B31F-1D942BFF131C}" destId="{18C699A6-739C-4CF2-B64D-BC083213961E}" srcOrd="3" destOrd="0" presId="urn:microsoft.com/office/officeart/2005/8/layout/hChevron3"/>
    <dgm:cxn modelId="{03BEB3EE-755B-43AC-9AB8-C41B048518CD}" type="presParOf" srcId="{AE21DE32-1288-4FC7-B31F-1D942BFF131C}" destId="{E01445AE-A71D-424B-AD0A-C5A06EC84BC2}"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58285E-F74B-4283-840A-C4E059C0F9C2}" type="doc">
      <dgm:prSet loTypeId="urn:microsoft.com/office/officeart/2009/3/layout/BlockDescendingList" loCatId="list" qsTypeId="urn:microsoft.com/office/officeart/2005/8/quickstyle/3d5" qsCatId="3D" csTypeId="urn:microsoft.com/office/officeart/2005/8/colors/accent1_2" csCatId="accent1" phldr="1"/>
      <dgm:spPr/>
      <dgm:t>
        <a:bodyPr/>
        <a:lstStyle/>
        <a:p>
          <a:endParaRPr lang="en-US"/>
        </a:p>
      </dgm:t>
    </dgm:pt>
    <dgm:pt modelId="{C5B02F42-3379-4DF3-9CCB-3CAE7BB4CE05}">
      <dgm:prSet phldrT="[Text]"/>
      <dgm:spPr/>
      <dgm:t>
        <a:bodyPr/>
        <a:lstStyle/>
        <a:p>
          <a:r>
            <a:rPr lang="en-US" dirty="0" smtClean="0"/>
            <a:t>Old Not nationalized. (12)</a:t>
          </a:r>
          <a:endParaRPr lang="en-US" dirty="0"/>
        </a:p>
      </dgm:t>
    </dgm:pt>
    <dgm:pt modelId="{5E4AA3B1-8B23-4EF7-9E25-7C0A4E25B62B}" type="parTrans" cxnId="{91ECD7FF-5937-4723-AA2F-FB03B3F41372}">
      <dgm:prSet/>
      <dgm:spPr/>
      <dgm:t>
        <a:bodyPr/>
        <a:lstStyle/>
        <a:p>
          <a:endParaRPr lang="en-US"/>
        </a:p>
      </dgm:t>
    </dgm:pt>
    <dgm:pt modelId="{7EDE20B0-9BB3-4A29-AEB3-28D376DB0835}" type="sibTrans" cxnId="{91ECD7FF-5937-4723-AA2F-FB03B3F41372}">
      <dgm:prSet/>
      <dgm:spPr/>
      <dgm:t>
        <a:bodyPr/>
        <a:lstStyle/>
        <a:p>
          <a:endParaRPr lang="en-US"/>
        </a:p>
      </dgm:t>
    </dgm:pt>
    <dgm:pt modelId="{2C876C6D-464A-4F17-B161-15F93AA03CF3}">
      <dgm:prSet/>
      <dgm:spPr/>
      <dgm:t>
        <a:bodyPr/>
        <a:lstStyle/>
        <a:p>
          <a:r>
            <a:rPr lang="en-US" dirty="0" smtClean="0"/>
            <a:t>Catholic Syrian Bank Ltd </a:t>
          </a:r>
          <a:endParaRPr lang="en-US" dirty="0"/>
        </a:p>
      </dgm:t>
    </dgm:pt>
    <dgm:pt modelId="{D34282E5-16A5-4B1E-AC1C-DF0DDF6CB5D7}" type="parTrans" cxnId="{C89A3DD7-B728-4729-AEDF-4C09FE3A76DD}">
      <dgm:prSet/>
      <dgm:spPr/>
      <dgm:t>
        <a:bodyPr/>
        <a:lstStyle/>
        <a:p>
          <a:endParaRPr lang="en-US"/>
        </a:p>
      </dgm:t>
    </dgm:pt>
    <dgm:pt modelId="{6D97D79A-DB7C-4AFA-90DD-4C4191DDCBE7}" type="sibTrans" cxnId="{C89A3DD7-B728-4729-AEDF-4C09FE3A76DD}">
      <dgm:prSet/>
      <dgm:spPr/>
      <dgm:t>
        <a:bodyPr/>
        <a:lstStyle/>
        <a:p>
          <a:endParaRPr lang="en-US"/>
        </a:p>
      </dgm:t>
    </dgm:pt>
    <dgm:pt modelId="{55353418-BAB0-4918-BE5D-F0AE6ACABCBA}">
      <dgm:prSet/>
      <dgm:spPr/>
      <dgm:t>
        <a:bodyPr/>
        <a:lstStyle/>
        <a:p>
          <a:r>
            <a:rPr lang="en-US" dirty="0" err="1" smtClean="0"/>
            <a:t>Dhanlaxmi</a:t>
          </a:r>
          <a:r>
            <a:rPr lang="en-US" dirty="0" smtClean="0"/>
            <a:t> Bank</a:t>
          </a:r>
          <a:endParaRPr lang="en-US" dirty="0"/>
        </a:p>
      </dgm:t>
    </dgm:pt>
    <dgm:pt modelId="{B86D5494-C88F-4698-BA4A-0C2CDF1877C2}" type="parTrans" cxnId="{4E467FB8-6E93-4B91-838A-03EC0665B530}">
      <dgm:prSet/>
      <dgm:spPr/>
      <dgm:t>
        <a:bodyPr/>
        <a:lstStyle/>
        <a:p>
          <a:endParaRPr lang="en-US"/>
        </a:p>
      </dgm:t>
    </dgm:pt>
    <dgm:pt modelId="{3E4C982C-6F46-4629-92D5-D44A11AC9F21}" type="sibTrans" cxnId="{4E467FB8-6E93-4B91-838A-03EC0665B530}">
      <dgm:prSet/>
      <dgm:spPr/>
      <dgm:t>
        <a:bodyPr/>
        <a:lstStyle/>
        <a:p>
          <a:endParaRPr lang="en-US"/>
        </a:p>
      </dgm:t>
    </dgm:pt>
    <dgm:pt modelId="{34A7F11E-BD53-4FA4-AFCB-4F4EF397651E}">
      <dgm:prSet/>
      <dgm:spPr/>
      <dgm:t>
        <a:bodyPr/>
        <a:lstStyle/>
        <a:p>
          <a:r>
            <a:rPr lang="en-US" dirty="0" smtClean="0"/>
            <a:t>RBL Bank </a:t>
          </a:r>
          <a:endParaRPr lang="en-US" dirty="0"/>
        </a:p>
      </dgm:t>
    </dgm:pt>
    <dgm:pt modelId="{CB8AD749-F47B-4CB2-BBEF-5AF6A52E87F7}" type="parTrans" cxnId="{FBAF6CC0-E9E0-48B3-8572-F23493526EED}">
      <dgm:prSet/>
      <dgm:spPr/>
      <dgm:t>
        <a:bodyPr/>
        <a:lstStyle/>
        <a:p>
          <a:endParaRPr lang="en-US"/>
        </a:p>
      </dgm:t>
    </dgm:pt>
    <dgm:pt modelId="{8DD398E1-E427-48F4-BAAE-4D15B90D4689}" type="sibTrans" cxnId="{FBAF6CC0-E9E0-48B3-8572-F23493526EED}">
      <dgm:prSet/>
      <dgm:spPr/>
      <dgm:t>
        <a:bodyPr/>
        <a:lstStyle/>
        <a:p>
          <a:endParaRPr lang="en-US"/>
        </a:p>
      </dgm:t>
    </dgm:pt>
    <dgm:pt modelId="{413BC496-0247-42B9-90FB-6D493331D461}">
      <dgm:prSet/>
      <dgm:spPr/>
      <dgm:t>
        <a:bodyPr/>
        <a:lstStyle/>
        <a:p>
          <a:r>
            <a:rPr lang="en-US" dirty="0" err="1" smtClean="0"/>
            <a:t>Tamilnad</a:t>
          </a:r>
          <a:r>
            <a:rPr lang="en-US" dirty="0" smtClean="0"/>
            <a:t> Mercantile Bank</a:t>
          </a:r>
          <a:endParaRPr lang="en-US" dirty="0"/>
        </a:p>
      </dgm:t>
    </dgm:pt>
    <dgm:pt modelId="{3233AFF7-8677-4DE3-8516-75DCF8C4E766}" type="parTrans" cxnId="{D61EAAAC-B419-45DB-9793-9410EBA6E558}">
      <dgm:prSet/>
      <dgm:spPr/>
      <dgm:t>
        <a:bodyPr/>
        <a:lstStyle/>
        <a:p>
          <a:endParaRPr lang="en-US"/>
        </a:p>
      </dgm:t>
    </dgm:pt>
    <dgm:pt modelId="{FBEEE4A8-9942-4893-8BE2-594D06818CDC}" type="sibTrans" cxnId="{D61EAAAC-B419-45DB-9793-9410EBA6E558}">
      <dgm:prSet/>
      <dgm:spPr/>
      <dgm:t>
        <a:bodyPr/>
        <a:lstStyle/>
        <a:p>
          <a:endParaRPr lang="en-US"/>
        </a:p>
      </dgm:t>
    </dgm:pt>
    <dgm:pt modelId="{427E025F-8378-4DBB-8566-D7F9E0298ED6}">
      <dgm:prSet/>
      <dgm:spPr/>
      <dgm:t>
        <a:bodyPr/>
        <a:lstStyle/>
        <a:p>
          <a:r>
            <a:rPr lang="en-US" dirty="0" smtClean="0"/>
            <a:t>City Union Bank</a:t>
          </a:r>
          <a:endParaRPr lang="en-US" dirty="0"/>
        </a:p>
      </dgm:t>
    </dgm:pt>
    <dgm:pt modelId="{0723F2D5-D29F-43EF-99B5-2E0B0BCD513C}" type="parTrans" cxnId="{BF6312FC-BEF4-4FE0-90E5-9D9D9AE5B532}">
      <dgm:prSet/>
      <dgm:spPr/>
      <dgm:t>
        <a:bodyPr/>
        <a:lstStyle/>
        <a:p>
          <a:endParaRPr lang="en-US"/>
        </a:p>
      </dgm:t>
    </dgm:pt>
    <dgm:pt modelId="{2CC4D168-70CE-49F7-8CDB-8A55E03ED45E}" type="sibTrans" cxnId="{BF6312FC-BEF4-4FE0-90E5-9D9D9AE5B532}">
      <dgm:prSet/>
      <dgm:spPr/>
      <dgm:t>
        <a:bodyPr/>
        <a:lstStyle/>
        <a:p>
          <a:endParaRPr lang="en-US"/>
        </a:p>
      </dgm:t>
    </dgm:pt>
    <dgm:pt modelId="{8038B90F-544F-4E37-941E-DDEDAAAB2A4F}">
      <dgm:prSet/>
      <dgm:spPr/>
      <dgm:t>
        <a:bodyPr/>
        <a:lstStyle/>
        <a:p>
          <a:r>
            <a:rPr lang="en-US" dirty="0" smtClean="0"/>
            <a:t>Federal Bank</a:t>
          </a:r>
          <a:endParaRPr lang="en-US" dirty="0"/>
        </a:p>
      </dgm:t>
    </dgm:pt>
    <dgm:pt modelId="{E1942A9A-0A62-408C-B16D-5D506EE8BEEF}" type="parTrans" cxnId="{DE015DE5-E157-4308-86C5-4B5209D1DD99}">
      <dgm:prSet/>
      <dgm:spPr/>
      <dgm:t>
        <a:bodyPr/>
        <a:lstStyle/>
        <a:p>
          <a:endParaRPr lang="en-US"/>
        </a:p>
      </dgm:t>
    </dgm:pt>
    <dgm:pt modelId="{00A15296-A963-4C68-9898-CE6CC160BBBC}" type="sibTrans" cxnId="{DE015DE5-E157-4308-86C5-4B5209D1DD99}">
      <dgm:prSet/>
      <dgm:spPr/>
      <dgm:t>
        <a:bodyPr/>
        <a:lstStyle/>
        <a:p>
          <a:endParaRPr lang="en-US"/>
        </a:p>
      </dgm:t>
    </dgm:pt>
    <dgm:pt modelId="{8A55822E-454F-44A6-8922-E95FDC5839E2}">
      <dgm:prSet/>
      <dgm:spPr/>
      <dgm:t>
        <a:bodyPr/>
        <a:lstStyle/>
        <a:p>
          <a:r>
            <a:rPr lang="en-US" dirty="0" smtClean="0"/>
            <a:t>Jammu &amp; Kashmir Bank</a:t>
          </a:r>
          <a:endParaRPr lang="en-US" dirty="0"/>
        </a:p>
      </dgm:t>
    </dgm:pt>
    <dgm:pt modelId="{577CBEAA-55E5-43CA-9AF7-7829A8EA4023}" type="parTrans" cxnId="{1B413C71-E34B-4F3D-AC15-522A98A777AD}">
      <dgm:prSet/>
      <dgm:spPr/>
      <dgm:t>
        <a:bodyPr/>
        <a:lstStyle/>
        <a:p>
          <a:endParaRPr lang="en-US"/>
        </a:p>
      </dgm:t>
    </dgm:pt>
    <dgm:pt modelId="{502A2053-3C14-4219-8EAB-6DCC0468B316}" type="sibTrans" cxnId="{1B413C71-E34B-4F3D-AC15-522A98A777AD}">
      <dgm:prSet/>
      <dgm:spPr/>
      <dgm:t>
        <a:bodyPr/>
        <a:lstStyle/>
        <a:p>
          <a:endParaRPr lang="en-US"/>
        </a:p>
      </dgm:t>
    </dgm:pt>
    <dgm:pt modelId="{D81E0F7B-A481-4261-9F0E-0C51F49D3C21}">
      <dgm:prSet/>
      <dgm:spPr/>
      <dgm:t>
        <a:bodyPr/>
        <a:lstStyle/>
        <a:p>
          <a:r>
            <a:rPr lang="en-US" dirty="0" err="1" smtClean="0"/>
            <a:t>Karur</a:t>
          </a:r>
          <a:r>
            <a:rPr lang="en-US" dirty="0" smtClean="0"/>
            <a:t> </a:t>
          </a:r>
          <a:r>
            <a:rPr lang="en-US" dirty="0" err="1" smtClean="0"/>
            <a:t>Vysya</a:t>
          </a:r>
          <a:r>
            <a:rPr lang="en-US" dirty="0" smtClean="0"/>
            <a:t> Bank</a:t>
          </a:r>
          <a:endParaRPr lang="en-US" dirty="0"/>
        </a:p>
      </dgm:t>
    </dgm:pt>
    <dgm:pt modelId="{6685D75E-BBC3-4EB3-ADD9-73FAFFC49A32}" type="parTrans" cxnId="{84B517FE-174A-46B8-993F-AC8F63966EC1}">
      <dgm:prSet/>
      <dgm:spPr/>
      <dgm:t>
        <a:bodyPr/>
        <a:lstStyle/>
        <a:p>
          <a:endParaRPr lang="en-US"/>
        </a:p>
      </dgm:t>
    </dgm:pt>
    <dgm:pt modelId="{CF2F82C0-7343-40E1-A081-870CB8ABD479}" type="sibTrans" cxnId="{84B517FE-174A-46B8-993F-AC8F63966EC1}">
      <dgm:prSet/>
      <dgm:spPr/>
      <dgm:t>
        <a:bodyPr/>
        <a:lstStyle/>
        <a:p>
          <a:endParaRPr lang="en-US"/>
        </a:p>
      </dgm:t>
    </dgm:pt>
    <dgm:pt modelId="{A19CB141-7045-41EC-82A5-190796DCB101}">
      <dgm:prSet/>
      <dgm:spPr/>
      <dgm:t>
        <a:bodyPr/>
        <a:lstStyle/>
        <a:p>
          <a:r>
            <a:rPr lang="en-US" dirty="0" smtClean="0"/>
            <a:t>Lakshmi Vilas Bank</a:t>
          </a:r>
          <a:endParaRPr lang="en-US" dirty="0"/>
        </a:p>
      </dgm:t>
    </dgm:pt>
    <dgm:pt modelId="{6FAFEAFE-5FF1-47DF-BAF6-7D8F7D74F28A}" type="parTrans" cxnId="{3FCAED07-E23F-464C-81F6-361195ADA449}">
      <dgm:prSet/>
      <dgm:spPr/>
      <dgm:t>
        <a:bodyPr/>
        <a:lstStyle/>
        <a:p>
          <a:endParaRPr lang="en-US"/>
        </a:p>
      </dgm:t>
    </dgm:pt>
    <dgm:pt modelId="{DAAAB191-9A61-481B-B6C1-F54BE1E4688F}" type="sibTrans" cxnId="{3FCAED07-E23F-464C-81F6-361195ADA449}">
      <dgm:prSet/>
      <dgm:spPr/>
      <dgm:t>
        <a:bodyPr/>
        <a:lstStyle/>
        <a:p>
          <a:endParaRPr lang="en-US"/>
        </a:p>
      </dgm:t>
    </dgm:pt>
    <dgm:pt modelId="{BE196336-7D62-46FD-8D00-DC40FC2CA72F}">
      <dgm:prSet/>
      <dgm:spPr/>
      <dgm:t>
        <a:bodyPr/>
        <a:lstStyle/>
        <a:p>
          <a:r>
            <a:rPr lang="en-US" dirty="0" err="1" smtClean="0"/>
            <a:t>Nainital</a:t>
          </a:r>
          <a:r>
            <a:rPr lang="en-US" dirty="0" smtClean="0"/>
            <a:t> Bank</a:t>
          </a:r>
          <a:endParaRPr lang="en-US" dirty="0"/>
        </a:p>
      </dgm:t>
    </dgm:pt>
    <dgm:pt modelId="{846BB4C4-DB93-4C80-8599-61145D8F4A04}" type="parTrans" cxnId="{3A1D5778-474B-404C-93BE-4CB8A0188EC9}">
      <dgm:prSet/>
      <dgm:spPr/>
      <dgm:t>
        <a:bodyPr/>
        <a:lstStyle/>
        <a:p>
          <a:endParaRPr lang="en-US"/>
        </a:p>
      </dgm:t>
    </dgm:pt>
    <dgm:pt modelId="{AE9390C3-43C1-4F82-BA6E-EA51D563D102}" type="sibTrans" cxnId="{3A1D5778-474B-404C-93BE-4CB8A0188EC9}">
      <dgm:prSet/>
      <dgm:spPr/>
      <dgm:t>
        <a:bodyPr/>
        <a:lstStyle/>
        <a:p>
          <a:endParaRPr lang="en-US"/>
        </a:p>
      </dgm:t>
    </dgm:pt>
    <dgm:pt modelId="{A39255AC-0C3C-466E-96A0-CE6FE1EFEC2E}">
      <dgm:prSet/>
      <dgm:spPr/>
      <dgm:t>
        <a:bodyPr/>
        <a:lstStyle/>
        <a:p>
          <a:r>
            <a:rPr lang="en-US" dirty="0" smtClean="0"/>
            <a:t>South Indian Bank</a:t>
          </a:r>
          <a:endParaRPr lang="en-US" dirty="0"/>
        </a:p>
      </dgm:t>
    </dgm:pt>
    <dgm:pt modelId="{48AEACFD-3935-4058-8944-66525767BDD8}" type="parTrans" cxnId="{AD489DAC-2D57-4F55-9135-80E7C53AF578}">
      <dgm:prSet/>
      <dgm:spPr/>
      <dgm:t>
        <a:bodyPr/>
        <a:lstStyle/>
        <a:p>
          <a:endParaRPr lang="en-US"/>
        </a:p>
      </dgm:t>
    </dgm:pt>
    <dgm:pt modelId="{0FCB8BCB-0BC4-4AE0-B02B-7EC5020721D3}" type="sibTrans" cxnId="{AD489DAC-2D57-4F55-9135-80E7C53AF578}">
      <dgm:prSet/>
      <dgm:spPr/>
      <dgm:t>
        <a:bodyPr/>
        <a:lstStyle/>
        <a:p>
          <a:endParaRPr lang="en-US"/>
        </a:p>
      </dgm:t>
    </dgm:pt>
    <dgm:pt modelId="{E06B2C8E-595F-4E95-8CF0-4722F9EC9B2E}">
      <dgm:prSet/>
      <dgm:spPr/>
      <dgm:t>
        <a:bodyPr/>
        <a:lstStyle/>
        <a:p>
          <a:r>
            <a:rPr lang="en-US" dirty="0" smtClean="0"/>
            <a:t>Karnataka Bank</a:t>
          </a:r>
          <a:endParaRPr lang="en-US" dirty="0"/>
        </a:p>
      </dgm:t>
    </dgm:pt>
    <dgm:pt modelId="{2212721C-D390-4851-BA08-4F6E9E7C29B1}" type="parTrans" cxnId="{DE4BD450-AB8B-49B6-9CFB-B471DA5484FE}">
      <dgm:prSet/>
      <dgm:spPr/>
      <dgm:t>
        <a:bodyPr/>
        <a:lstStyle/>
        <a:p>
          <a:endParaRPr lang="en-US"/>
        </a:p>
      </dgm:t>
    </dgm:pt>
    <dgm:pt modelId="{5EF92CD6-F990-4843-B36F-3EFE56DD99EE}" type="sibTrans" cxnId="{DE4BD450-AB8B-49B6-9CFB-B471DA5484FE}">
      <dgm:prSet/>
      <dgm:spPr/>
      <dgm:t>
        <a:bodyPr/>
        <a:lstStyle/>
        <a:p>
          <a:endParaRPr lang="en-US"/>
        </a:p>
      </dgm:t>
    </dgm:pt>
    <dgm:pt modelId="{937B4E60-C9FF-4973-B6D9-BCADCF54C38D}">
      <dgm:prSet/>
      <dgm:spPr/>
      <dgm:t>
        <a:bodyPr/>
        <a:lstStyle/>
        <a:p>
          <a:r>
            <a:rPr lang="en-US" dirty="0" smtClean="0"/>
            <a:t>Round1 (6-1 IDBI?=5)</a:t>
          </a:r>
          <a:endParaRPr lang="en-US" dirty="0"/>
        </a:p>
      </dgm:t>
    </dgm:pt>
    <dgm:pt modelId="{E669023C-7F1B-4903-812F-A81093C91FA3}" type="parTrans" cxnId="{DF5097E8-3E09-463E-9DC7-4A76D4CAFA3B}">
      <dgm:prSet/>
      <dgm:spPr/>
      <dgm:t>
        <a:bodyPr/>
        <a:lstStyle/>
        <a:p>
          <a:endParaRPr lang="en-US"/>
        </a:p>
      </dgm:t>
    </dgm:pt>
    <dgm:pt modelId="{3F2C86E8-AA00-421D-9BC7-00D8CB533A6B}" type="sibTrans" cxnId="{DF5097E8-3E09-463E-9DC7-4A76D4CAFA3B}">
      <dgm:prSet/>
      <dgm:spPr/>
      <dgm:t>
        <a:bodyPr/>
        <a:lstStyle/>
        <a:p>
          <a:endParaRPr lang="en-US"/>
        </a:p>
      </dgm:t>
    </dgm:pt>
    <dgm:pt modelId="{F7B068F6-9F12-43CC-8102-297B04D16DFD}">
      <dgm:prSet/>
      <dgm:spPr/>
      <dgm:t>
        <a:bodyPr/>
        <a:lstStyle/>
        <a:p>
          <a:r>
            <a:rPr lang="en-US" dirty="0" smtClean="0"/>
            <a:t>HDFC Bank</a:t>
          </a:r>
          <a:endParaRPr lang="en-US" dirty="0"/>
        </a:p>
      </dgm:t>
    </dgm:pt>
    <dgm:pt modelId="{00440AD8-8266-44C8-B7CC-541620F8B93F}" type="parTrans" cxnId="{D2046018-4F57-4926-80F5-A4755CC69802}">
      <dgm:prSet/>
      <dgm:spPr/>
      <dgm:t>
        <a:bodyPr/>
        <a:lstStyle/>
        <a:p>
          <a:endParaRPr lang="en-US"/>
        </a:p>
      </dgm:t>
    </dgm:pt>
    <dgm:pt modelId="{B44ACD99-577E-45F9-BC6F-9AD3953AE90C}" type="sibTrans" cxnId="{D2046018-4F57-4926-80F5-A4755CC69802}">
      <dgm:prSet/>
      <dgm:spPr/>
      <dgm:t>
        <a:bodyPr/>
        <a:lstStyle/>
        <a:p>
          <a:endParaRPr lang="en-US"/>
        </a:p>
      </dgm:t>
    </dgm:pt>
    <dgm:pt modelId="{F958EF66-0DCC-4F76-B005-C0FD6CD854F4}">
      <dgm:prSet/>
      <dgm:spPr/>
      <dgm:t>
        <a:bodyPr/>
        <a:lstStyle/>
        <a:p>
          <a:r>
            <a:rPr lang="en-US" dirty="0" smtClean="0"/>
            <a:t>DCB Bank</a:t>
          </a:r>
          <a:endParaRPr lang="en-US" dirty="0"/>
        </a:p>
      </dgm:t>
    </dgm:pt>
    <dgm:pt modelId="{47B7F376-C9BB-49B0-9781-CD016667C776}" type="parTrans" cxnId="{BE9CAAB7-7E90-416F-9A05-FB4ACB271224}">
      <dgm:prSet/>
      <dgm:spPr/>
      <dgm:t>
        <a:bodyPr/>
        <a:lstStyle/>
        <a:p>
          <a:endParaRPr lang="en-US"/>
        </a:p>
      </dgm:t>
    </dgm:pt>
    <dgm:pt modelId="{69F02C69-508B-438B-ACF9-5A034886853E}" type="sibTrans" cxnId="{BE9CAAB7-7E90-416F-9A05-FB4ACB271224}">
      <dgm:prSet/>
      <dgm:spPr/>
      <dgm:t>
        <a:bodyPr/>
        <a:lstStyle/>
        <a:p>
          <a:endParaRPr lang="en-US"/>
        </a:p>
      </dgm:t>
    </dgm:pt>
    <dgm:pt modelId="{CB0DADDC-33DB-4BB8-BEF8-D834791C5FD8}">
      <dgm:prSet/>
      <dgm:spPr/>
      <dgm:t>
        <a:bodyPr/>
        <a:lstStyle/>
        <a:p>
          <a:r>
            <a:rPr lang="en-US" dirty="0" smtClean="0"/>
            <a:t>ICICI Bank </a:t>
          </a:r>
          <a:endParaRPr lang="en-US" dirty="0"/>
        </a:p>
      </dgm:t>
    </dgm:pt>
    <dgm:pt modelId="{0361AC57-CF37-4276-83A0-069D423A5DDA}" type="parTrans" cxnId="{07ED972A-D650-422F-9E42-8C0E6CA391E4}">
      <dgm:prSet/>
      <dgm:spPr/>
      <dgm:t>
        <a:bodyPr/>
        <a:lstStyle/>
        <a:p>
          <a:endParaRPr lang="en-US"/>
        </a:p>
      </dgm:t>
    </dgm:pt>
    <dgm:pt modelId="{C4B0B55A-94DB-4510-AED0-FD2E4F35BB66}" type="sibTrans" cxnId="{07ED972A-D650-422F-9E42-8C0E6CA391E4}">
      <dgm:prSet/>
      <dgm:spPr/>
      <dgm:t>
        <a:bodyPr/>
        <a:lstStyle/>
        <a:p>
          <a:endParaRPr lang="en-US"/>
        </a:p>
      </dgm:t>
    </dgm:pt>
    <dgm:pt modelId="{B15CA7F1-C921-444F-936D-38AB1A6E7293}">
      <dgm:prSet/>
      <dgm:spPr/>
      <dgm:t>
        <a:bodyPr/>
        <a:lstStyle/>
        <a:p>
          <a:r>
            <a:rPr lang="en-US" dirty="0" err="1" smtClean="0"/>
            <a:t>IndusInd</a:t>
          </a:r>
          <a:r>
            <a:rPr lang="en-US" dirty="0" smtClean="0"/>
            <a:t> Bank </a:t>
          </a:r>
          <a:endParaRPr lang="en-US" dirty="0"/>
        </a:p>
      </dgm:t>
    </dgm:pt>
    <dgm:pt modelId="{3358BE18-8835-472D-AF74-1BED2E283CA2}" type="parTrans" cxnId="{502E8885-36E9-4E7C-A060-1F6D6BDB65A5}">
      <dgm:prSet/>
      <dgm:spPr/>
      <dgm:t>
        <a:bodyPr/>
        <a:lstStyle/>
        <a:p>
          <a:endParaRPr lang="en-US"/>
        </a:p>
      </dgm:t>
    </dgm:pt>
    <dgm:pt modelId="{5BD4B7A8-0E33-45DB-BCF9-1329FA163FC9}" type="sibTrans" cxnId="{502E8885-36E9-4E7C-A060-1F6D6BDB65A5}">
      <dgm:prSet/>
      <dgm:spPr/>
      <dgm:t>
        <a:bodyPr/>
        <a:lstStyle/>
        <a:p>
          <a:endParaRPr lang="en-US"/>
        </a:p>
      </dgm:t>
    </dgm:pt>
    <dgm:pt modelId="{57B737AC-812B-43BB-A9AD-0459A29F628B}">
      <dgm:prSet/>
      <dgm:spPr/>
      <dgm:t>
        <a:bodyPr/>
        <a:lstStyle/>
        <a:p>
          <a:r>
            <a:rPr lang="en-US" dirty="0" smtClean="0"/>
            <a:t>AXIS Bank</a:t>
          </a:r>
          <a:endParaRPr lang="en-US" dirty="0"/>
        </a:p>
      </dgm:t>
    </dgm:pt>
    <dgm:pt modelId="{CFAD1F0A-F38C-46BC-9F89-4050FB91268A}" type="parTrans" cxnId="{6C39FFA2-46BE-410E-8C6E-6764EE4CA874}">
      <dgm:prSet/>
      <dgm:spPr/>
      <dgm:t>
        <a:bodyPr/>
        <a:lstStyle/>
        <a:p>
          <a:endParaRPr lang="en-US"/>
        </a:p>
      </dgm:t>
    </dgm:pt>
    <dgm:pt modelId="{247A72D3-5F30-4298-9644-EDE90D6A3A43}" type="sibTrans" cxnId="{6C39FFA2-46BE-410E-8C6E-6764EE4CA874}">
      <dgm:prSet/>
      <dgm:spPr/>
      <dgm:t>
        <a:bodyPr/>
        <a:lstStyle/>
        <a:p>
          <a:endParaRPr lang="en-US"/>
        </a:p>
      </dgm:t>
    </dgm:pt>
    <dgm:pt modelId="{C00B1E0D-D144-4CDE-8336-E15BF863F498}">
      <dgm:prSet/>
      <dgm:spPr/>
      <dgm:t>
        <a:bodyPr/>
        <a:lstStyle/>
        <a:p>
          <a:r>
            <a:rPr lang="en-US" dirty="0" smtClean="0"/>
            <a:t>Round2  (2)</a:t>
          </a:r>
          <a:endParaRPr lang="en-US" dirty="0"/>
        </a:p>
      </dgm:t>
    </dgm:pt>
    <dgm:pt modelId="{C392DE93-1C53-4E52-A994-C1F6B6DC6BCA}" type="parTrans" cxnId="{DA6FCD6C-C952-462B-8824-9EE6710FC49C}">
      <dgm:prSet/>
      <dgm:spPr/>
      <dgm:t>
        <a:bodyPr/>
        <a:lstStyle/>
        <a:p>
          <a:endParaRPr lang="en-US"/>
        </a:p>
      </dgm:t>
    </dgm:pt>
    <dgm:pt modelId="{357E1842-4FC4-4B28-B02A-B4EC4021F2F3}" type="sibTrans" cxnId="{DA6FCD6C-C952-462B-8824-9EE6710FC49C}">
      <dgm:prSet/>
      <dgm:spPr/>
      <dgm:t>
        <a:bodyPr/>
        <a:lstStyle/>
        <a:p>
          <a:endParaRPr lang="en-US"/>
        </a:p>
      </dgm:t>
    </dgm:pt>
    <dgm:pt modelId="{236F7283-923A-4F5F-A6C8-A3CB81EB5805}">
      <dgm:prSet/>
      <dgm:spPr/>
      <dgm:t>
        <a:bodyPr/>
        <a:lstStyle/>
        <a:p>
          <a:r>
            <a:rPr lang="en-US" dirty="0" smtClean="0"/>
            <a:t>Yes Bank </a:t>
          </a:r>
          <a:endParaRPr lang="en-US" dirty="0"/>
        </a:p>
      </dgm:t>
    </dgm:pt>
    <dgm:pt modelId="{3EED89F2-4E4A-42F0-9C7F-F9998314C4AC}" type="parTrans" cxnId="{895D9DFD-F15C-4D62-941C-500205D2760B}">
      <dgm:prSet/>
      <dgm:spPr/>
      <dgm:t>
        <a:bodyPr/>
        <a:lstStyle/>
        <a:p>
          <a:endParaRPr lang="en-US"/>
        </a:p>
      </dgm:t>
    </dgm:pt>
    <dgm:pt modelId="{739EBB7F-AA79-4ED1-ABCE-E217DCFA2E19}" type="sibTrans" cxnId="{895D9DFD-F15C-4D62-941C-500205D2760B}">
      <dgm:prSet/>
      <dgm:spPr/>
      <dgm:t>
        <a:bodyPr/>
        <a:lstStyle/>
        <a:p>
          <a:endParaRPr lang="en-US"/>
        </a:p>
      </dgm:t>
    </dgm:pt>
    <dgm:pt modelId="{210C1924-AB12-4B56-B2A4-2DAB5A3298EF}">
      <dgm:prSet/>
      <dgm:spPr/>
      <dgm:t>
        <a:bodyPr/>
        <a:lstStyle/>
        <a:p>
          <a:r>
            <a:rPr lang="en-US" dirty="0" smtClean="0"/>
            <a:t>Kotak Mahindra Bank </a:t>
          </a:r>
          <a:endParaRPr lang="en-US" dirty="0"/>
        </a:p>
      </dgm:t>
    </dgm:pt>
    <dgm:pt modelId="{0B67D4AF-02EE-4C0B-B6D6-7FF819AE025B}" type="parTrans" cxnId="{250E8D39-3EC2-4885-83B9-1FE18A8610E2}">
      <dgm:prSet/>
      <dgm:spPr/>
      <dgm:t>
        <a:bodyPr/>
        <a:lstStyle/>
        <a:p>
          <a:endParaRPr lang="en-US"/>
        </a:p>
      </dgm:t>
    </dgm:pt>
    <dgm:pt modelId="{50203502-FB9B-4C74-BF50-71A5E1513EA4}" type="sibTrans" cxnId="{250E8D39-3EC2-4885-83B9-1FE18A8610E2}">
      <dgm:prSet/>
      <dgm:spPr/>
      <dgm:t>
        <a:bodyPr/>
        <a:lstStyle/>
        <a:p>
          <a:endParaRPr lang="en-US"/>
        </a:p>
      </dgm:t>
    </dgm:pt>
    <dgm:pt modelId="{B5FD7388-5750-448F-A03F-4A394040F0FF}">
      <dgm:prSet/>
      <dgm:spPr/>
      <dgm:t>
        <a:bodyPr/>
        <a:lstStyle/>
        <a:p>
          <a:r>
            <a:rPr lang="en-US" dirty="0" smtClean="0"/>
            <a:t>Round3 (2)</a:t>
          </a:r>
          <a:endParaRPr lang="en-US" dirty="0"/>
        </a:p>
      </dgm:t>
    </dgm:pt>
    <dgm:pt modelId="{0C2577B8-32AA-4ACF-85A8-F843517C0F3C}" type="parTrans" cxnId="{42ABEA48-269F-4408-80A1-9AE9A2B73B3C}">
      <dgm:prSet/>
      <dgm:spPr/>
      <dgm:t>
        <a:bodyPr/>
        <a:lstStyle/>
        <a:p>
          <a:endParaRPr lang="en-US"/>
        </a:p>
      </dgm:t>
    </dgm:pt>
    <dgm:pt modelId="{3D34D119-5002-4B28-B1E8-A0ED8D4FBB67}" type="sibTrans" cxnId="{42ABEA48-269F-4408-80A1-9AE9A2B73B3C}">
      <dgm:prSet/>
      <dgm:spPr/>
      <dgm:t>
        <a:bodyPr/>
        <a:lstStyle/>
        <a:p>
          <a:endParaRPr lang="en-US"/>
        </a:p>
      </dgm:t>
    </dgm:pt>
    <dgm:pt modelId="{BDFCD9B4-DE95-4416-9002-5E129D7AC7E6}">
      <dgm:prSet/>
      <dgm:spPr/>
      <dgm:t>
        <a:bodyPr/>
        <a:lstStyle/>
        <a:p>
          <a:r>
            <a:rPr lang="en-US" dirty="0" err="1" smtClean="0"/>
            <a:t>Bandhan</a:t>
          </a:r>
          <a:endParaRPr lang="en-US" dirty="0"/>
        </a:p>
      </dgm:t>
    </dgm:pt>
    <dgm:pt modelId="{86F23C8D-290F-4464-A100-7C0CF4C9D5BC}" type="parTrans" cxnId="{138F2C8C-D991-46B5-BFC2-BA29DD4812D3}">
      <dgm:prSet/>
      <dgm:spPr/>
      <dgm:t>
        <a:bodyPr/>
        <a:lstStyle/>
        <a:p>
          <a:endParaRPr lang="en-US"/>
        </a:p>
      </dgm:t>
    </dgm:pt>
    <dgm:pt modelId="{097F4919-E14F-48A5-A654-FC4286E4EB95}" type="sibTrans" cxnId="{138F2C8C-D991-46B5-BFC2-BA29DD4812D3}">
      <dgm:prSet/>
      <dgm:spPr/>
      <dgm:t>
        <a:bodyPr/>
        <a:lstStyle/>
        <a:p>
          <a:endParaRPr lang="en-US"/>
        </a:p>
      </dgm:t>
    </dgm:pt>
    <dgm:pt modelId="{1923164F-AFF6-4D63-9A0E-FED9F08FF4D4}">
      <dgm:prSet/>
      <dgm:spPr/>
      <dgm:t>
        <a:bodyPr/>
        <a:lstStyle/>
        <a:p>
          <a:r>
            <a:rPr lang="en-US" dirty="0" smtClean="0"/>
            <a:t>IDFC</a:t>
          </a:r>
          <a:endParaRPr lang="en-US" dirty="0"/>
        </a:p>
      </dgm:t>
    </dgm:pt>
    <dgm:pt modelId="{DAD82FEC-B692-4D3C-9A6A-18831A265209}" type="parTrans" cxnId="{0E4B0E7B-5082-4CD5-8798-0974A743F4CA}">
      <dgm:prSet/>
      <dgm:spPr/>
      <dgm:t>
        <a:bodyPr/>
        <a:lstStyle/>
        <a:p>
          <a:endParaRPr lang="en-US"/>
        </a:p>
      </dgm:t>
    </dgm:pt>
    <dgm:pt modelId="{6ACD2788-9E75-4357-BC33-396B5DD0CC38}" type="sibTrans" cxnId="{0E4B0E7B-5082-4CD5-8798-0974A743F4CA}">
      <dgm:prSet/>
      <dgm:spPr/>
      <dgm:t>
        <a:bodyPr/>
        <a:lstStyle/>
        <a:p>
          <a:endParaRPr lang="en-US"/>
        </a:p>
      </dgm:t>
    </dgm:pt>
    <dgm:pt modelId="{77C5A49A-1617-42B7-B678-C63E95724790}" type="pres">
      <dgm:prSet presAssocID="{CA58285E-F74B-4283-840A-C4E059C0F9C2}" presName="Name0" presStyleCnt="0">
        <dgm:presLayoutVars>
          <dgm:chMax val="7"/>
          <dgm:chPref val="7"/>
          <dgm:dir/>
          <dgm:animLvl val="lvl"/>
        </dgm:presLayoutVars>
      </dgm:prSet>
      <dgm:spPr/>
      <dgm:t>
        <a:bodyPr/>
        <a:lstStyle/>
        <a:p>
          <a:endParaRPr lang="en-US"/>
        </a:p>
      </dgm:t>
    </dgm:pt>
    <dgm:pt modelId="{467CDA67-8D66-4B24-B746-85B2B1CBAF5E}" type="pres">
      <dgm:prSet presAssocID="{C5B02F42-3379-4DF3-9CCB-3CAE7BB4CE05}" presName="parentText_1" presStyleLbl="node1" presStyleIdx="0" presStyleCnt="4">
        <dgm:presLayoutVars>
          <dgm:chMax val="1"/>
          <dgm:chPref val="1"/>
          <dgm:bulletEnabled val="1"/>
        </dgm:presLayoutVars>
      </dgm:prSet>
      <dgm:spPr/>
      <dgm:t>
        <a:bodyPr/>
        <a:lstStyle/>
        <a:p>
          <a:endParaRPr lang="en-US"/>
        </a:p>
      </dgm:t>
    </dgm:pt>
    <dgm:pt modelId="{810A196C-C839-4E91-AAD5-172251E3D9F5}" type="pres">
      <dgm:prSet presAssocID="{C5B02F42-3379-4DF3-9CCB-3CAE7BB4CE05}" presName="childText_1" presStyleLbl="node1" presStyleIdx="0" presStyleCnt="4">
        <dgm:presLayoutVars>
          <dgm:chMax val="0"/>
          <dgm:chPref val="0"/>
          <dgm:bulletEnabled val="1"/>
        </dgm:presLayoutVars>
      </dgm:prSet>
      <dgm:spPr/>
      <dgm:t>
        <a:bodyPr/>
        <a:lstStyle/>
        <a:p>
          <a:endParaRPr lang="en-US"/>
        </a:p>
      </dgm:t>
    </dgm:pt>
    <dgm:pt modelId="{F24E865A-A4D0-4E6C-A37E-B6C71AADEFC4}" type="pres">
      <dgm:prSet presAssocID="{C5B02F42-3379-4DF3-9CCB-3CAE7BB4CE05}" presName="accentShape_1" presStyleCnt="0"/>
      <dgm:spPr/>
    </dgm:pt>
    <dgm:pt modelId="{EA05B608-22DE-4045-8D69-48304243E00A}" type="pres">
      <dgm:prSet presAssocID="{C5B02F42-3379-4DF3-9CCB-3CAE7BB4CE05}" presName="imageRepeatNode" presStyleLbl="node1" presStyleIdx="0" presStyleCnt="4"/>
      <dgm:spPr/>
      <dgm:t>
        <a:bodyPr/>
        <a:lstStyle/>
        <a:p>
          <a:endParaRPr lang="en-US"/>
        </a:p>
      </dgm:t>
    </dgm:pt>
    <dgm:pt modelId="{28656785-56FB-4C1B-A1B5-5F8616B46059}" type="pres">
      <dgm:prSet presAssocID="{937B4E60-C9FF-4973-B6D9-BCADCF54C38D}" presName="parentText_2" presStyleLbl="node1" presStyleIdx="0" presStyleCnt="4">
        <dgm:presLayoutVars>
          <dgm:chMax val="1"/>
          <dgm:chPref val="1"/>
          <dgm:bulletEnabled val="1"/>
        </dgm:presLayoutVars>
      </dgm:prSet>
      <dgm:spPr/>
      <dgm:t>
        <a:bodyPr/>
        <a:lstStyle/>
        <a:p>
          <a:endParaRPr lang="en-US"/>
        </a:p>
      </dgm:t>
    </dgm:pt>
    <dgm:pt modelId="{5F26428E-1817-4CF6-A2E3-CB7618CD51C3}" type="pres">
      <dgm:prSet presAssocID="{937B4E60-C9FF-4973-B6D9-BCADCF54C38D}" presName="childText_2" presStyleLbl="node2" presStyleIdx="0" presStyleCnt="0">
        <dgm:presLayoutVars>
          <dgm:chMax val="0"/>
          <dgm:chPref val="0"/>
          <dgm:bulletEnabled val="1"/>
        </dgm:presLayoutVars>
      </dgm:prSet>
      <dgm:spPr/>
      <dgm:t>
        <a:bodyPr/>
        <a:lstStyle/>
        <a:p>
          <a:endParaRPr lang="en-US"/>
        </a:p>
      </dgm:t>
    </dgm:pt>
    <dgm:pt modelId="{6AB4BD05-BCF6-4183-BE02-CB183D516561}" type="pres">
      <dgm:prSet presAssocID="{937B4E60-C9FF-4973-B6D9-BCADCF54C38D}" presName="accentShape_2" presStyleCnt="0"/>
      <dgm:spPr/>
    </dgm:pt>
    <dgm:pt modelId="{233FABB1-4244-4F0C-ACD4-45717D613ED0}" type="pres">
      <dgm:prSet presAssocID="{937B4E60-C9FF-4973-B6D9-BCADCF54C38D}" presName="imageRepeatNode" presStyleLbl="node1" presStyleIdx="1" presStyleCnt="4"/>
      <dgm:spPr/>
      <dgm:t>
        <a:bodyPr/>
        <a:lstStyle/>
        <a:p>
          <a:endParaRPr lang="en-US"/>
        </a:p>
      </dgm:t>
    </dgm:pt>
    <dgm:pt modelId="{17D5F3D9-57F1-4776-8001-D2BEBD20AAC3}" type="pres">
      <dgm:prSet presAssocID="{C00B1E0D-D144-4CDE-8336-E15BF863F498}" presName="parentText_3" presStyleLbl="node1" presStyleIdx="1" presStyleCnt="4">
        <dgm:presLayoutVars>
          <dgm:chMax val="1"/>
          <dgm:chPref val="1"/>
          <dgm:bulletEnabled val="1"/>
        </dgm:presLayoutVars>
      </dgm:prSet>
      <dgm:spPr/>
      <dgm:t>
        <a:bodyPr/>
        <a:lstStyle/>
        <a:p>
          <a:endParaRPr lang="en-US"/>
        </a:p>
      </dgm:t>
    </dgm:pt>
    <dgm:pt modelId="{072285D3-9F31-40FA-8AB5-37E715F7C1B6}" type="pres">
      <dgm:prSet presAssocID="{C00B1E0D-D144-4CDE-8336-E15BF863F498}" presName="childText_3" presStyleLbl="node2" presStyleIdx="0" presStyleCnt="0">
        <dgm:presLayoutVars>
          <dgm:chMax val="0"/>
          <dgm:chPref val="0"/>
          <dgm:bulletEnabled val="1"/>
        </dgm:presLayoutVars>
      </dgm:prSet>
      <dgm:spPr/>
      <dgm:t>
        <a:bodyPr/>
        <a:lstStyle/>
        <a:p>
          <a:endParaRPr lang="en-US"/>
        </a:p>
      </dgm:t>
    </dgm:pt>
    <dgm:pt modelId="{748080BF-162E-4A53-86C0-242215EC608D}" type="pres">
      <dgm:prSet presAssocID="{C00B1E0D-D144-4CDE-8336-E15BF863F498}" presName="accentShape_3" presStyleCnt="0"/>
      <dgm:spPr/>
    </dgm:pt>
    <dgm:pt modelId="{3E971763-A41D-48B2-8E8E-DF4BE54BD8EB}" type="pres">
      <dgm:prSet presAssocID="{C00B1E0D-D144-4CDE-8336-E15BF863F498}" presName="imageRepeatNode" presStyleLbl="node1" presStyleIdx="2" presStyleCnt="4"/>
      <dgm:spPr/>
      <dgm:t>
        <a:bodyPr/>
        <a:lstStyle/>
        <a:p>
          <a:endParaRPr lang="en-US"/>
        </a:p>
      </dgm:t>
    </dgm:pt>
    <dgm:pt modelId="{B985C0D9-0848-4F54-8444-2E591F34EAA0}" type="pres">
      <dgm:prSet presAssocID="{B5FD7388-5750-448F-A03F-4A394040F0FF}" presName="parentText_4" presStyleLbl="node1" presStyleIdx="2" presStyleCnt="4">
        <dgm:presLayoutVars>
          <dgm:chMax val="1"/>
          <dgm:chPref val="1"/>
          <dgm:bulletEnabled val="1"/>
        </dgm:presLayoutVars>
      </dgm:prSet>
      <dgm:spPr/>
      <dgm:t>
        <a:bodyPr/>
        <a:lstStyle/>
        <a:p>
          <a:endParaRPr lang="en-US"/>
        </a:p>
      </dgm:t>
    </dgm:pt>
    <dgm:pt modelId="{9B74355A-5EE9-401A-BC17-D83688C31F7E}" type="pres">
      <dgm:prSet presAssocID="{B5FD7388-5750-448F-A03F-4A394040F0FF}" presName="childText_4" presStyleLbl="node2" presStyleIdx="0" presStyleCnt="0">
        <dgm:presLayoutVars>
          <dgm:chMax val="0"/>
          <dgm:chPref val="0"/>
          <dgm:bulletEnabled val="1"/>
        </dgm:presLayoutVars>
      </dgm:prSet>
      <dgm:spPr/>
      <dgm:t>
        <a:bodyPr/>
        <a:lstStyle/>
        <a:p>
          <a:endParaRPr lang="en-US"/>
        </a:p>
      </dgm:t>
    </dgm:pt>
    <dgm:pt modelId="{9A59DF85-4291-476C-B994-3B11BA40114D}" type="pres">
      <dgm:prSet presAssocID="{B5FD7388-5750-448F-A03F-4A394040F0FF}" presName="accentShape_4" presStyleCnt="0"/>
      <dgm:spPr/>
    </dgm:pt>
    <dgm:pt modelId="{C44AEC8D-1466-4615-A08F-9560C6082311}" type="pres">
      <dgm:prSet presAssocID="{B5FD7388-5750-448F-A03F-4A394040F0FF}" presName="imageRepeatNode" presStyleLbl="node1" presStyleIdx="3" presStyleCnt="4"/>
      <dgm:spPr/>
      <dgm:t>
        <a:bodyPr/>
        <a:lstStyle/>
        <a:p>
          <a:endParaRPr lang="en-US"/>
        </a:p>
      </dgm:t>
    </dgm:pt>
  </dgm:ptLst>
  <dgm:cxnLst>
    <dgm:cxn modelId="{DF5097E8-3E09-463E-9DC7-4A76D4CAFA3B}" srcId="{CA58285E-F74B-4283-840A-C4E059C0F9C2}" destId="{937B4E60-C9FF-4973-B6D9-BCADCF54C38D}" srcOrd="1" destOrd="0" parTransId="{E669023C-7F1B-4903-812F-A81093C91FA3}" sibTransId="{3F2C86E8-AA00-421D-9BC7-00D8CB533A6B}"/>
    <dgm:cxn modelId="{C89A3DD7-B728-4729-AEDF-4C09FE3A76DD}" srcId="{C5B02F42-3379-4DF3-9CCB-3CAE7BB4CE05}" destId="{2C876C6D-464A-4F17-B161-15F93AA03CF3}" srcOrd="0" destOrd="0" parTransId="{D34282E5-16A5-4B1E-AC1C-DF0DDF6CB5D7}" sibTransId="{6D97D79A-DB7C-4AFA-90DD-4C4191DDCBE7}"/>
    <dgm:cxn modelId="{DA6FCD6C-C952-462B-8824-9EE6710FC49C}" srcId="{CA58285E-F74B-4283-840A-C4E059C0F9C2}" destId="{C00B1E0D-D144-4CDE-8336-E15BF863F498}" srcOrd="2" destOrd="0" parTransId="{C392DE93-1C53-4E52-A994-C1F6B6DC6BCA}" sibTransId="{357E1842-4FC4-4B28-B02A-B4EC4021F2F3}"/>
    <dgm:cxn modelId="{BF6312FC-BEF4-4FE0-90E5-9D9D9AE5B532}" srcId="{C5B02F42-3379-4DF3-9CCB-3CAE7BB4CE05}" destId="{427E025F-8378-4DBB-8566-D7F9E0298ED6}" srcOrd="4" destOrd="0" parTransId="{0723F2D5-D29F-43EF-99B5-2E0B0BCD513C}" sibTransId="{2CC4D168-70CE-49F7-8CDB-8A55E03ED45E}"/>
    <dgm:cxn modelId="{91ECD7FF-5937-4723-AA2F-FB03B3F41372}" srcId="{CA58285E-F74B-4283-840A-C4E059C0F9C2}" destId="{C5B02F42-3379-4DF3-9CCB-3CAE7BB4CE05}" srcOrd="0" destOrd="0" parTransId="{5E4AA3B1-8B23-4EF7-9E25-7C0A4E25B62B}" sibTransId="{7EDE20B0-9BB3-4A29-AEB3-28D376DB0835}"/>
    <dgm:cxn modelId="{B61086C9-DBE7-4AD3-AF9C-D8FB0E48D165}" type="presOf" srcId="{210C1924-AB12-4B56-B2A4-2DAB5A3298EF}" destId="{072285D3-9F31-40FA-8AB5-37E715F7C1B6}" srcOrd="0" destOrd="1" presId="urn:microsoft.com/office/officeart/2009/3/layout/BlockDescendingList"/>
    <dgm:cxn modelId="{9B90DA5A-3F12-411E-96DF-C542CA1D8D93}" type="presOf" srcId="{937B4E60-C9FF-4973-B6D9-BCADCF54C38D}" destId="{28656785-56FB-4C1B-A1B5-5F8616B46059}" srcOrd="0" destOrd="0" presId="urn:microsoft.com/office/officeart/2009/3/layout/BlockDescendingList"/>
    <dgm:cxn modelId="{3CE8B688-2648-412E-B717-698E4E5A2D2B}" type="presOf" srcId="{F958EF66-0DCC-4F76-B005-C0FD6CD854F4}" destId="{5F26428E-1817-4CF6-A2E3-CB7618CD51C3}" srcOrd="0" destOrd="1" presId="urn:microsoft.com/office/officeart/2009/3/layout/BlockDescendingList"/>
    <dgm:cxn modelId="{EF637986-206E-40B1-A0B6-F40098A8CCB6}" type="presOf" srcId="{C5B02F42-3379-4DF3-9CCB-3CAE7BB4CE05}" destId="{467CDA67-8D66-4B24-B746-85B2B1CBAF5E}" srcOrd="0" destOrd="0" presId="urn:microsoft.com/office/officeart/2009/3/layout/BlockDescendingList"/>
    <dgm:cxn modelId="{F65D1CC2-2EB3-493C-9B1D-0842FA9EE08A}" type="presOf" srcId="{1923164F-AFF6-4D63-9A0E-FED9F08FF4D4}" destId="{9B74355A-5EE9-401A-BC17-D83688C31F7E}" srcOrd="0" destOrd="1" presId="urn:microsoft.com/office/officeart/2009/3/layout/BlockDescendingList"/>
    <dgm:cxn modelId="{3FCAED07-E23F-464C-81F6-361195ADA449}" srcId="{C5B02F42-3379-4DF3-9CCB-3CAE7BB4CE05}" destId="{A19CB141-7045-41EC-82A5-190796DCB101}" srcOrd="8" destOrd="0" parTransId="{6FAFEAFE-5FF1-47DF-BAF6-7D8F7D74F28A}" sibTransId="{DAAAB191-9A61-481B-B6C1-F54BE1E4688F}"/>
    <dgm:cxn modelId="{61B6CFAC-36ED-46CE-9214-8E92E4FCA8CB}" type="presOf" srcId="{E06B2C8E-595F-4E95-8CF0-4722F9EC9B2E}" destId="{810A196C-C839-4E91-AAD5-172251E3D9F5}" srcOrd="0" destOrd="11" presId="urn:microsoft.com/office/officeart/2009/3/layout/BlockDescendingList"/>
    <dgm:cxn modelId="{D2046018-4F57-4926-80F5-A4755CC69802}" srcId="{937B4E60-C9FF-4973-B6D9-BCADCF54C38D}" destId="{F7B068F6-9F12-43CC-8102-297B04D16DFD}" srcOrd="0" destOrd="0" parTransId="{00440AD8-8266-44C8-B7CC-541620F8B93F}" sibTransId="{B44ACD99-577E-45F9-BC6F-9AD3953AE90C}"/>
    <dgm:cxn modelId="{3A1D5778-474B-404C-93BE-4CB8A0188EC9}" srcId="{C5B02F42-3379-4DF3-9CCB-3CAE7BB4CE05}" destId="{BE196336-7D62-46FD-8D00-DC40FC2CA72F}" srcOrd="9" destOrd="0" parTransId="{846BB4C4-DB93-4C80-8599-61145D8F4A04}" sibTransId="{AE9390C3-43C1-4F82-BA6E-EA51D563D102}"/>
    <dgm:cxn modelId="{24B585F0-D155-4597-9806-0FFA059EC1F1}" type="presOf" srcId="{C00B1E0D-D144-4CDE-8336-E15BF863F498}" destId="{3E971763-A41D-48B2-8E8E-DF4BE54BD8EB}" srcOrd="1" destOrd="0" presId="urn:microsoft.com/office/officeart/2009/3/layout/BlockDescendingList"/>
    <dgm:cxn modelId="{637D3DC4-C136-444A-8227-4AFB56B3FC11}" type="presOf" srcId="{236F7283-923A-4F5F-A6C8-A3CB81EB5805}" destId="{072285D3-9F31-40FA-8AB5-37E715F7C1B6}" srcOrd="0" destOrd="0" presId="urn:microsoft.com/office/officeart/2009/3/layout/BlockDescendingList"/>
    <dgm:cxn modelId="{C8DD409F-6437-4EC9-873A-A18ACEB0A841}" type="presOf" srcId="{D81E0F7B-A481-4261-9F0E-0C51F49D3C21}" destId="{810A196C-C839-4E91-AAD5-172251E3D9F5}" srcOrd="0" destOrd="7" presId="urn:microsoft.com/office/officeart/2009/3/layout/BlockDescendingList"/>
    <dgm:cxn modelId="{1B413C71-E34B-4F3D-AC15-522A98A777AD}" srcId="{C5B02F42-3379-4DF3-9CCB-3CAE7BB4CE05}" destId="{8A55822E-454F-44A6-8922-E95FDC5839E2}" srcOrd="6" destOrd="0" parTransId="{577CBEAA-55E5-43CA-9AF7-7829A8EA4023}" sibTransId="{502A2053-3C14-4219-8EAB-6DCC0468B316}"/>
    <dgm:cxn modelId="{6D75900B-C765-446B-9ACB-360FC8DC9A79}" type="presOf" srcId="{C5B02F42-3379-4DF3-9CCB-3CAE7BB4CE05}" destId="{EA05B608-22DE-4045-8D69-48304243E00A}" srcOrd="1" destOrd="0" presId="urn:microsoft.com/office/officeart/2009/3/layout/BlockDescendingList"/>
    <dgm:cxn modelId="{C2AD27E7-5AAF-465C-8F34-D310CA0DEA8B}" type="presOf" srcId="{CA58285E-F74B-4283-840A-C4E059C0F9C2}" destId="{77C5A49A-1617-42B7-B678-C63E95724790}" srcOrd="0" destOrd="0" presId="urn:microsoft.com/office/officeart/2009/3/layout/BlockDescendingList"/>
    <dgm:cxn modelId="{89581858-6137-4E80-AB63-8BA2E306A991}" type="presOf" srcId="{57B737AC-812B-43BB-A9AD-0459A29F628B}" destId="{5F26428E-1817-4CF6-A2E3-CB7618CD51C3}" srcOrd="0" destOrd="4" presId="urn:microsoft.com/office/officeart/2009/3/layout/BlockDescendingList"/>
    <dgm:cxn modelId="{330EEAB9-6098-4AD9-A31A-C368A1C9649A}" type="presOf" srcId="{937B4E60-C9FF-4973-B6D9-BCADCF54C38D}" destId="{233FABB1-4244-4F0C-ACD4-45717D613ED0}" srcOrd="1" destOrd="0" presId="urn:microsoft.com/office/officeart/2009/3/layout/BlockDescendingList"/>
    <dgm:cxn modelId="{1079C833-4FD6-4E85-93AD-699FD961F676}" type="presOf" srcId="{34A7F11E-BD53-4FA4-AFCB-4F4EF397651E}" destId="{810A196C-C839-4E91-AAD5-172251E3D9F5}" srcOrd="0" destOrd="2" presId="urn:microsoft.com/office/officeart/2009/3/layout/BlockDescendingList"/>
    <dgm:cxn modelId="{AD489DAC-2D57-4F55-9135-80E7C53AF578}" srcId="{C5B02F42-3379-4DF3-9CCB-3CAE7BB4CE05}" destId="{A39255AC-0C3C-466E-96A0-CE6FE1EFEC2E}" srcOrd="10" destOrd="0" parTransId="{48AEACFD-3935-4058-8944-66525767BDD8}" sibTransId="{0FCB8BCB-0BC4-4AE0-B02B-7EC5020721D3}"/>
    <dgm:cxn modelId="{D281AFAE-5417-48A0-9907-E174AEDF6DD5}" type="presOf" srcId="{A39255AC-0C3C-466E-96A0-CE6FE1EFEC2E}" destId="{810A196C-C839-4E91-AAD5-172251E3D9F5}" srcOrd="0" destOrd="10" presId="urn:microsoft.com/office/officeart/2009/3/layout/BlockDescendingList"/>
    <dgm:cxn modelId="{0CD094F2-4A04-4076-85B6-E2964ECFB7CB}" type="presOf" srcId="{BDFCD9B4-DE95-4416-9002-5E129D7AC7E6}" destId="{9B74355A-5EE9-401A-BC17-D83688C31F7E}" srcOrd="0" destOrd="0" presId="urn:microsoft.com/office/officeart/2009/3/layout/BlockDescendingList"/>
    <dgm:cxn modelId="{B7F8FA33-8DE6-41D0-9C2A-DB42F035D7ED}" type="presOf" srcId="{413BC496-0247-42B9-90FB-6D493331D461}" destId="{810A196C-C839-4E91-AAD5-172251E3D9F5}" srcOrd="0" destOrd="3" presId="urn:microsoft.com/office/officeart/2009/3/layout/BlockDescendingList"/>
    <dgm:cxn modelId="{BE9CAAB7-7E90-416F-9A05-FB4ACB271224}" srcId="{937B4E60-C9FF-4973-B6D9-BCADCF54C38D}" destId="{F958EF66-0DCC-4F76-B005-C0FD6CD854F4}" srcOrd="1" destOrd="0" parTransId="{47B7F376-C9BB-49B0-9781-CD016667C776}" sibTransId="{69F02C69-508B-438B-ACF9-5A034886853E}"/>
    <dgm:cxn modelId="{BABDBBB3-7C28-4B28-B630-FB2AF3B77111}" type="presOf" srcId="{B15CA7F1-C921-444F-936D-38AB1A6E7293}" destId="{5F26428E-1817-4CF6-A2E3-CB7618CD51C3}" srcOrd="0" destOrd="3" presId="urn:microsoft.com/office/officeart/2009/3/layout/BlockDescendingList"/>
    <dgm:cxn modelId="{DE015DE5-E157-4308-86C5-4B5209D1DD99}" srcId="{C5B02F42-3379-4DF3-9CCB-3CAE7BB4CE05}" destId="{8038B90F-544F-4E37-941E-DDEDAAAB2A4F}" srcOrd="5" destOrd="0" parTransId="{E1942A9A-0A62-408C-B16D-5D506EE8BEEF}" sibTransId="{00A15296-A963-4C68-9898-CE6CC160BBBC}"/>
    <dgm:cxn modelId="{6CDE45DD-5323-42E4-BE25-933F7B529BF1}" type="presOf" srcId="{8A55822E-454F-44A6-8922-E95FDC5839E2}" destId="{810A196C-C839-4E91-AAD5-172251E3D9F5}" srcOrd="0" destOrd="6" presId="urn:microsoft.com/office/officeart/2009/3/layout/BlockDescendingList"/>
    <dgm:cxn modelId="{FBAF6CC0-E9E0-48B3-8572-F23493526EED}" srcId="{C5B02F42-3379-4DF3-9CCB-3CAE7BB4CE05}" destId="{34A7F11E-BD53-4FA4-AFCB-4F4EF397651E}" srcOrd="2" destOrd="0" parTransId="{CB8AD749-F47B-4CB2-BBEF-5AF6A52E87F7}" sibTransId="{8DD398E1-E427-48F4-BAAE-4D15B90D4689}"/>
    <dgm:cxn modelId="{895D9DFD-F15C-4D62-941C-500205D2760B}" srcId="{C00B1E0D-D144-4CDE-8336-E15BF863F498}" destId="{236F7283-923A-4F5F-A6C8-A3CB81EB5805}" srcOrd="0" destOrd="0" parTransId="{3EED89F2-4E4A-42F0-9C7F-F9998314C4AC}" sibTransId="{739EBB7F-AA79-4ED1-ABCE-E217DCFA2E19}"/>
    <dgm:cxn modelId="{688DBFF5-319F-436C-878B-CF231BDC097B}" type="presOf" srcId="{2C876C6D-464A-4F17-B161-15F93AA03CF3}" destId="{810A196C-C839-4E91-AAD5-172251E3D9F5}" srcOrd="0" destOrd="0" presId="urn:microsoft.com/office/officeart/2009/3/layout/BlockDescendingList"/>
    <dgm:cxn modelId="{5C5AF202-CF47-4380-9BEB-FB5F46859E69}" type="presOf" srcId="{B5FD7388-5750-448F-A03F-4A394040F0FF}" destId="{C44AEC8D-1466-4615-A08F-9560C6082311}" srcOrd="1" destOrd="0" presId="urn:microsoft.com/office/officeart/2009/3/layout/BlockDescendingList"/>
    <dgm:cxn modelId="{A9703C12-546D-49B2-8915-890BF78B3203}" type="presOf" srcId="{8038B90F-544F-4E37-941E-DDEDAAAB2A4F}" destId="{810A196C-C839-4E91-AAD5-172251E3D9F5}" srcOrd="0" destOrd="5" presId="urn:microsoft.com/office/officeart/2009/3/layout/BlockDescendingList"/>
    <dgm:cxn modelId="{84B517FE-174A-46B8-993F-AC8F63966EC1}" srcId="{C5B02F42-3379-4DF3-9CCB-3CAE7BB4CE05}" destId="{D81E0F7B-A481-4261-9F0E-0C51F49D3C21}" srcOrd="7" destOrd="0" parTransId="{6685D75E-BBC3-4EB3-ADD9-73FAFFC49A32}" sibTransId="{CF2F82C0-7343-40E1-A081-870CB8ABD479}"/>
    <dgm:cxn modelId="{6D4C9315-CE25-4679-998C-FE691FE3F1E4}" type="presOf" srcId="{A19CB141-7045-41EC-82A5-190796DCB101}" destId="{810A196C-C839-4E91-AAD5-172251E3D9F5}" srcOrd="0" destOrd="8" presId="urn:microsoft.com/office/officeart/2009/3/layout/BlockDescendingList"/>
    <dgm:cxn modelId="{4E467FB8-6E93-4B91-838A-03EC0665B530}" srcId="{C5B02F42-3379-4DF3-9CCB-3CAE7BB4CE05}" destId="{55353418-BAB0-4918-BE5D-F0AE6ACABCBA}" srcOrd="1" destOrd="0" parTransId="{B86D5494-C88F-4698-BA4A-0C2CDF1877C2}" sibTransId="{3E4C982C-6F46-4629-92D5-D44A11AC9F21}"/>
    <dgm:cxn modelId="{DE4BD450-AB8B-49B6-9CFB-B471DA5484FE}" srcId="{C5B02F42-3379-4DF3-9CCB-3CAE7BB4CE05}" destId="{E06B2C8E-595F-4E95-8CF0-4722F9EC9B2E}" srcOrd="11" destOrd="0" parTransId="{2212721C-D390-4851-BA08-4F6E9E7C29B1}" sibTransId="{5EF92CD6-F990-4843-B36F-3EFE56DD99EE}"/>
    <dgm:cxn modelId="{6C39FFA2-46BE-410E-8C6E-6764EE4CA874}" srcId="{937B4E60-C9FF-4973-B6D9-BCADCF54C38D}" destId="{57B737AC-812B-43BB-A9AD-0459A29F628B}" srcOrd="4" destOrd="0" parTransId="{CFAD1F0A-F38C-46BC-9F89-4050FB91268A}" sibTransId="{247A72D3-5F30-4298-9644-EDE90D6A3A43}"/>
    <dgm:cxn modelId="{07ED972A-D650-422F-9E42-8C0E6CA391E4}" srcId="{937B4E60-C9FF-4973-B6D9-BCADCF54C38D}" destId="{CB0DADDC-33DB-4BB8-BEF8-D834791C5FD8}" srcOrd="2" destOrd="0" parTransId="{0361AC57-CF37-4276-83A0-069D423A5DDA}" sibTransId="{C4B0B55A-94DB-4510-AED0-FD2E4F35BB66}"/>
    <dgm:cxn modelId="{7AB77DA7-B7F9-4229-8B38-99834F260FF5}" type="presOf" srcId="{55353418-BAB0-4918-BE5D-F0AE6ACABCBA}" destId="{810A196C-C839-4E91-AAD5-172251E3D9F5}" srcOrd="0" destOrd="1" presId="urn:microsoft.com/office/officeart/2009/3/layout/BlockDescendingList"/>
    <dgm:cxn modelId="{D0425B2C-CAAE-408B-8B8A-10B6C7ACF0BB}" type="presOf" srcId="{427E025F-8378-4DBB-8566-D7F9E0298ED6}" destId="{810A196C-C839-4E91-AAD5-172251E3D9F5}" srcOrd="0" destOrd="4" presId="urn:microsoft.com/office/officeart/2009/3/layout/BlockDescendingList"/>
    <dgm:cxn modelId="{7D7CDDFB-F9CB-4434-9474-0617115DEFAF}" type="presOf" srcId="{F7B068F6-9F12-43CC-8102-297B04D16DFD}" destId="{5F26428E-1817-4CF6-A2E3-CB7618CD51C3}" srcOrd="0" destOrd="0" presId="urn:microsoft.com/office/officeart/2009/3/layout/BlockDescendingList"/>
    <dgm:cxn modelId="{42ABEA48-269F-4408-80A1-9AE9A2B73B3C}" srcId="{CA58285E-F74B-4283-840A-C4E059C0F9C2}" destId="{B5FD7388-5750-448F-A03F-4A394040F0FF}" srcOrd="3" destOrd="0" parTransId="{0C2577B8-32AA-4ACF-85A8-F843517C0F3C}" sibTransId="{3D34D119-5002-4B28-B1E8-A0ED8D4FBB67}"/>
    <dgm:cxn modelId="{89DC12A2-44A7-4B21-846D-4041280A9F6A}" type="presOf" srcId="{CB0DADDC-33DB-4BB8-BEF8-D834791C5FD8}" destId="{5F26428E-1817-4CF6-A2E3-CB7618CD51C3}" srcOrd="0" destOrd="2" presId="urn:microsoft.com/office/officeart/2009/3/layout/BlockDescendingList"/>
    <dgm:cxn modelId="{0E4B0E7B-5082-4CD5-8798-0974A743F4CA}" srcId="{B5FD7388-5750-448F-A03F-4A394040F0FF}" destId="{1923164F-AFF6-4D63-9A0E-FED9F08FF4D4}" srcOrd="1" destOrd="0" parTransId="{DAD82FEC-B692-4D3C-9A6A-18831A265209}" sibTransId="{6ACD2788-9E75-4357-BC33-396B5DD0CC38}"/>
    <dgm:cxn modelId="{A560FF89-DB9F-4DC5-A800-CE228EC62F67}" type="presOf" srcId="{B5FD7388-5750-448F-A03F-4A394040F0FF}" destId="{B985C0D9-0848-4F54-8444-2E591F34EAA0}" srcOrd="0" destOrd="0" presId="urn:microsoft.com/office/officeart/2009/3/layout/BlockDescendingList"/>
    <dgm:cxn modelId="{502E8885-36E9-4E7C-A060-1F6D6BDB65A5}" srcId="{937B4E60-C9FF-4973-B6D9-BCADCF54C38D}" destId="{B15CA7F1-C921-444F-936D-38AB1A6E7293}" srcOrd="3" destOrd="0" parTransId="{3358BE18-8835-472D-AF74-1BED2E283CA2}" sibTransId="{5BD4B7A8-0E33-45DB-BCF9-1329FA163FC9}"/>
    <dgm:cxn modelId="{138F2C8C-D991-46B5-BFC2-BA29DD4812D3}" srcId="{B5FD7388-5750-448F-A03F-4A394040F0FF}" destId="{BDFCD9B4-DE95-4416-9002-5E129D7AC7E6}" srcOrd="0" destOrd="0" parTransId="{86F23C8D-290F-4464-A100-7C0CF4C9D5BC}" sibTransId="{097F4919-E14F-48A5-A654-FC4286E4EB95}"/>
    <dgm:cxn modelId="{250E8D39-3EC2-4885-83B9-1FE18A8610E2}" srcId="{C00B1E0D-D144-4CDE-8336-E15BF863F498}" destId="{210C1924-AB12-4B56-B2A4-2DAB5A3298EF}" srcOrd="1" destOrd="0" parTransId="{0B67D4AF-02EE-4C0B-B6D6-7FF819AE025B}" sibTransId="{50203502-FB9B-4C74-BF50-71A5E1513EA4}"/>
    <dgm:cxn modelId="{DF6162AA-08AE-4452-B1DA-3C4CED5171D3}" type="presOf" srcId="{BE196336-7D62-46FD-8D00-DC40FC2CA72F}" destId="{810A196C-C839-4E91-AAD5-172251E3D9F5}" srcOrd="0" destOrd="9" presId="urn:microsoft.com/office/officeart/2009/3/layout/BlockDescendingList"/>
    <dgm:cxn modelId="{D61EAAAC-B419-45DB-9793-9410EBA6E558}" srcId="{C5B02F42-3379-4DF3-9CCB-3CAE7BB4CE05}" destId="{413BC496-0247-42B9-90FB-6D493331D461}" srcOrd="3" destOrd="0" parTransId="{3233AFF7-8677-4DE3-8516-75DCF8C4E766}" sibTransId="{FBEEE4A8-9942-4893-8BE2-594D06818CDC}"/>
    <dgm:cxn modelId="{E934E712-20BC-4FB7-9680-D2FB3C4CCE52}" type="presOf" srcId="{C00B1E0D-D144-4CDE-8336-E15BF863F498}" destId="{17D5F3D9-57F1-4776-8001-D2BEBD20AAC3}" srcOrd="0" destOrd="0" presId="urn:microsoft.com/office/officeart/2009/3/layout/BlockDescendingList"/>
    <dgm:cxn modelId="{6068B579-3890-458B-84CE-7D81D72F4117}" type="presParOf" srcId="{77C5A49A-1617-42B7-B678-C63E95724790}" destId="{467CDA67-8D66-4B24-B746-85B2B1CBAF5E}" srcOrd="0" destOrd="0" presId="urn:microsoft.com/office/officeart/2009/3/layout/BlockDescendingList"/>
    <dgm:cxn modelId="{7234CA33-6DE5-48DC-B0E2-CE2685D4B1BA}" type="presParOf" srcId="{77C5A49A-1617-42B7-B678-C63E95724790}" destId="{810A196C-C839-4E91-AAD5-172251E3D9F5}" srcOrd="1" destOrd="0" presId="urn:microsoft.com/office/officeart/2009/3/layout/BlockDescendingList"/>
    <dgm:cxn modelId="{91564587-7B22-486A-A924-FA636A2A66CD}" type="presParOf" srcId="{77C5A49A-1617-42B7-B678-C63E95724790}" destId="{F24E865A-A4D0-4E6C-A37E-B6C71AADEFC4}" srcOrd="2" destOrd="0" presId="urn:microsoft.com/office/officeart/2009/3/layout/BlockDescendingList"/>
    <dgm:cxn modelId="{AC400B9C-6B04-48D7-9B7A-45832099453C}" type="presParOf" srcId="{F24E865A-A4D0-4E6C-A37E-B6C71AADEFC4}" destId="{EA05B608-22DE-4045-8D69-48304243E00A}" srcOrd="0" destOrd="0" presId="urn:microsoft.com/office/officeart/2009/3/layout/BlockDescendingList"/>
    <dgm:cxn modelId="{3C8E5AB4-7580-4B29-A2BA-E87DF4552C0E}" type="presParOf" srcId="{77C5A49A-1617-42B7-B678-C63E95724790}" destId="{28656785-56FB-4C1B-A1B5-5F8616B46059}" srcOrd="3" destOrd="0" presId="urn:microsoft.com/office/officeart/2009/3/layout/BlockDescendingList"/>
    <dgm:cxn modelId="{C589FA76-CC0A-4365-8E49-7AC12DC3488D}" type="presParOf" srcId="{77C5A49A-1617-42B7-B678-C63E95724790}" destId="{5F26428E-1817-4CF6-A2E3-CB7618CD51C3}" srcOrd="4" destOrd="0" presId="urn:microsoft.com/office/officeart/2009/3/layout/BlockDescendingList"/>
    <dgm:cxn modelId="{20A5DC35-AEFA-46DC-9722-5D8F3DE22C7A}" type="presParOf" srcId="{77C5A49A-1617-42B7-B678-C63E95724790}" destId="{6AB4BD05-BCF6-4183-BE02-CB183D516561}" srcOrd="5" destOrd="0" presId="urn:microsoft.com/office/officeart/2009/3/layout/BlockDescendingList"/>
    <dgm:cxn modelId="{AAD9A055-10E4-424E-95C1-14017CE128E5}" type="presParOf" srcId="{6AB4BD05-BCF6-4183-BE02-CB183D516561}" destId="{233FABB1-4244-4F0C-ACD4-45717D613ED0}" srcOrd="0" destOrd="0" presId="urn:microsoft.com/office/officeart/2009/3/layout/BlockDescendingList"/>
    <dgm:cxn modelId="{6B99BAB0-4197-4678-B654-D5D79C145FC9}" type="presParOf" srcId="{77C5A49A-1617-42B7-B678-C63E95724790}" destId="{17D5F3D9-57F1-4776-8001-D2BEBD20AAC3}" srcOrd="6" destOrd="0" presId="urn:microsoft.com/office/officeart/2009/3/layout/BlockDescendingList"/>
    <dgm:cxn modelId="{76501AD7-68DD-42B7-BBD6-2FE5D4B01D82}" type="presParOf" srcId="{77C5A49A-1617-42B7-B678-C63E95724790}" destId="{072285D3-9F31-40FA-8AB5-37E715F7C1B6}" srcOrd="7" destOrd="0" presId="urn:microsoft.com/office/officeart/2009/3/layout/BlockDescendingList"/>
    <dgm:cxn modelId="{BF06DCFF-8CE9-4647-A284-FE857B2A18D2}" type="presParOf" srcId="{77C5A49A-1617-42B7-B678-C63E95724790}" destId="{748080BF-162E-4A53-86C0-242215EC608D}" srcOrd="8" destOrd="0" presId="urn:microsoft.com/office/officeart/2009/3/layout/BlockDescendingList"/>
    <dgm:cxn modelId="{F8780183-7AFD-492F-A6AD-3F4A8DC53F70}" type="presParOf" srcId="{748080BF-162E-4A53-86C0-242215EC608D}" destId="{3E971763-A41D-48B2-8E8E-DF4BE54BD8EB}" srcOrd="0" destOrd="0" presId="urn:microsoft.com/office/officeart/2009/3/layout/BlockDescendingList"/>
    <dgm:cxn modelId="{4CE32663-8845-4387-B5D0-5F1DB194A19E}" type="presParOf" srcId="{77C5A49A-1617-42B7-B678-C63E95724790}" destId="{B985C0D9-0848-4F54-8444-2E591F34EAA0}" srcOrd="9" destOrd="0" presId="urn:microsoft.com/office/officeart/2009/3/layout/BlockDescendingList"/>
    <dgm:cxn modelId="{35E3E508-6D6D-4994-A24C-829557991C69}" type="presParOf" srcId="{77C5A49A-1617-42B7-B678-C63E95724790}" destId="{9B74355A-5EE9-401A-BC17-D83688C31F7E}" srcOrd="10" destOrd="0" presId="urn:microsoft.com/office/officeart/2009/3/layout/BlockDescendingList"/>
    <dgm:cxn modelId="{5C0CFEA2-57E0-4C4C-9FFD-DE0DE95C6044}" type="presParOf" srcId="{77C5A49A-1617-42B7-B678-C63E95724790}" destId="{9A59DF85-4291-476C-B994-3B11BA40114D}" srcOrd="11" destOrd="0" presId="urn:microsoft.com/office/officeart/2009/3/layout/BlockDescendingList"/>
    <dgm:cxn modelId="{D5BD69EE-CF35-4674-9A4C-699B687165F2}" type="presParOf" srcId="{9A59DF85-4291-476C-B994-3B11BA40114D}" destId="{C44AEC8D-1466-4615-A08F-9560C6082311}" srcOrd="0" destOrd="0" presId="urn:microsoft.com/office/officeart/2009/3/layout/BlockDescending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509B7-B61A-40A3-AC9E-23BA3A4F44F1}">
      <dsp:nvSpPr>
        <dsp:cNvPr id="0" name=""/>
        <dsp:cNvSpPr/>
      </dsp:nvSpPr>
      <dsp:spPr>
        <a:xfrm>
          <a:off x="42" y="63075"/>
          <a:ext cx="4111139" cy="12266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kern="1200" dirty="0" smtClean="0"/>
            <a:t>Till now: “Start &amp; Stop”</a:t>
          </a:r>
          <a:endParaRPr lang="en-US" sz="3600" kern="1200" dirty="0"/>
        </a:p>
      </dsp:txBody>
      <dsp:txXfrm>
        <a:off x="42" y="63075"/>
        <a:ext cx="4111139" cy="1226692"/>
      </dsp:txXfrm>
    </dsp:sp>
    <dsp:sp modelId="{D463778F-7599-4BFD-A1DB-73D54654C9B9}">
      <dsp:nvSpPr>
        <dsp:cNvPr id="0" name=""/>
        <dsp:cNvSpPr/>
      </dsp:nvSpPr>
      <dsp:spPr>
        <a:xfrm>
          <a:off x="42" y="1289767"/>
          <a:ext cx="4111139" cy="3960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b="0" u="none" kern="1200" dirty="0" smtClean="0"/>
            <a:t>UCB/PVB round#3: last date to apply was July 1, 2013…</a:t>
          </a:r>
          <a:r>
            <a:rPr lang="en-US" sz="3600" b="0" u="none" kern="1200" dirty="0" err="1" smtClean="0"/>
            <a:t>Bandhan</a:t>
          </a:r>
          <a:r>
            <a:rPr lang="en-US" sz="3600" b="0" u="none" kern="1200" dirty="0" smtClean="0"/>
            <a:t>, IDFC won license.</a:t>
          </a:r>
          <a:endParaRPr lang="en-US" sz="3600" b="0" u="none" kern="1200" dirty="0"/>
        </a:p>
      </dsp:txBody>
      <dsp:txXfrm>
        <a:off x="42" y="1289767"/>
        <a:ext cx="4111139" cy="3960520"/>
      </dsp:txXfrm>
    </dsp:sp>
    <dsp:sp modelId="{DCCAF7F8-7FB8-4E4A-9440-ADD2C90797E4}">
      <dsp:nvSpPr>
        <dsp:cNvPr id="0" name=""/>
        <dsp:cNvSpPr/>
      </dsp:nvSpPr>
      <dsp:spPr>
        <a:xfrm>
          <a:off x="4686742" y="63075"/>
          <a:ext cx="4111139" cy="122669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kern="1200" dirty="0" smtClean="0"/>
            <a:t>“On tap”</a:t>
          </a:r>
          <a:endParaRPr lang="en-US" sz="3600" kern="1200" dirty="0"/>
        </a:p>
      </dsp:txBody>
      <dsp:txXfrm>
        <a:off x="4686742" y="63075"/>
        <a:ext cx="4111139" cy="1226692"/>
      </dsp:txXfrm>
    </dsp:sp>
    <dsp:sp modelId="{B9BAB779-DDCA-4CBB-A9D1-31D417745CE7}">
      <dsp:nvSpPr>
        <dsp:cNvPr id="0" name=""/>
        <dsp:cNvSpPr/>
      </dsp:nvSpPr>
      <dsp:spPr>
        <a:xfrm>
          <a:off x="4686742" y="1289767"/>
          <a:ext cx="4111139" cy="3960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smtClean="0"/>
            <a:t>No “deadline for application”</a:t>
          </a:r>
          <a:endParaRPr lang="en-US" sz="3600" kern="1200" dirty="0"/>
        </a:p>
        <a:p>
          <a:pPr marL="285750" lvl="1" indent="-285750" algn="l" defTabSz="1600200">
            <a:lnSpc>
              <a:spcPct val="90000"/>
            </a:lnSpc>
            <a:spcBef>
              <a:spcPct val="0"/>
            </a:spcBef>
            <a:spcAft>
              <a:spcPct val="15000"/>
            </a:spcAft>
            <a:buChar char="••"/>
          </a:pPr>
          <a:r>
            <a:rPr lang="en-US" sz="3600" kern="1200" dirty="0" smtClean="0"/>
            <a:t>Just like driving license, come when you’re ready</a:t>
          </a:r>
          <a:endParaRPr lang="en-US" sz="3600" kern="1200" dirty="0"/>
        </a:p>
        <a:p>
          <a:pPr marL="285750" lvl="1" indent="-285750" algn="l" defTabSz="1600200">
            <a:lnSpc>
              <a:spcPct val="90000"/>
            </a:lnSpc>
            <a:spcBef>
              <a:spcPct val="0"/>
            </a:spcBef>
            <a:spcAft>
              <a:spcPct val="15000"/>
            </a:spcAft>
            <a:buChar char="••"/>
          </a:pPr>
          <a:r>
            <a:rPr lang="en-US" sz="3600" kern="1200" dirty="0" smtClean="0"/>
            <a:t>No need to wait for notification.</a:t>
          </a:r>
          <a:endParaRPr lang="en-US" sz="3600" kern="1200" dirty="0"/>
        </a:p>
      </dsp:txBody>
      <dsp:txXfrm>
        <a:off x="4686742" y="1289767"/>
        <a:ext cx="4111139" cy="39605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03F4D-B112-404D-A543-99BA943D6636}">
      <dsp:nvSpPr>
        <dsp:cNvPr id="0" name=""/>
        <dsp:cNvSpPr/>
      </dsp:nvSpPr>
      <dsp:spPr>
        <a:xfrm>
          <a:off x="2121" y="0"/>
          <a:ext cx="2081345" cy="23035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Round1 (ICICI)</a:t>
          </a:r>
          <a:endParaRPr lang="en-US" sz="2100" kern="1200" dirty="0"/>
        </a:p>
      </dsp:txBody>
      <dsp:txXfrm>
        <a:off x="2121" y="0"/>
        <a:ext cx="2081345" cy="691075"/>
      </dsp:txXfrm>
    </dsp:sp>
    <dsp:sp modelId="{2B2B2308-D49A-4565-A639-141849A37CFA}">
      <dsp:nvSpPr>
        <dsp:cNvPr id="0" name=""/>
        <dsp:cNvSpPr/>
      </dsp:nvSpPr>
      <dsp:spPr>
        <a:xfrm>
          <a:off x="210255" y="691075"/>
          <a:ext cx="1665076" cy="1497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60" tIns="121920" rIns="162560" bIns="121920" numCol="1" spcCol="1270" anchor="ctr" anchorCtr="0">
          <a:noAutofit/>
        </a:bodyPr>
        <a:lstStyle/>
        <a:p>
          <a:pPr lvl="0" algn="ctr" defTabSz="2844800">
            <a:lnSpc>
              <a:spcPct val="90000"/>
            </a:lnSpc>
            <a:spcBef>
              <a:spcPct val="0"/>
            </a:spcBef>
            <a:spcAft>
              <a:spcPct val="35000"/>
            </a:spcAft>
          </a:pPr>
          <a:r>
            <a:rPr lang="en-US" sz="6400" kern="1200" dirty="0" smtClean="0"/>
            <a:t>100</a:t>
          </a:r>
          <a:endParaRPr lang="en-US" sz="6400" kern="1200" dirty="0"/>
        </a:p>
      </dsp:txBody>
      <dsp:txXfrm>
        <a:off x="254110" y="734930"/>
        <a:ext cx="1577366" cy="1409620"/>
      </dsp:txXfrm>
    </dsp:sp>
    <dsp:sp modelId="{DDAD2CC1-58DC-4E70-8091-C46CA3AE596F}">
      <dsp:nvSpPr>
        <dsp:cNvPr id="0" name=""/>
        <dsp:cNvSpPr/>
      </dsp:nvSpPr>
      <dsp:spPr>
        <a:xfrm>
          <a:off x="2239567" y="0"/>
          <a:ext cx="2081345" cy="23035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Round 2 (Kotak)</a:t>
          </a:r>
          <a:endParaRPr lang="en-US" sz="2100" kern="1200" dirty="0"/>
        </a:p>
      </dsp:txBody>
      <dsp:txXfrm>
        <a:off x="2239567" y="0"/>
        <a:ext cx="2081345" cy="691075"/>
      </dsp:txXfrm>
    </dsp:sp>
    <dsp:sp modelId="{A0E5689F-FCD3-4450-9C0E-A1DAF6A49BF2}">
      <dsp:nvSpPr>
        <dsp:cNvPr id="0" name=""/>
        <dsp:cNvSpPr/>
      </dsp:nvSpPr>
      <dsp:spPr>
        <a:xfrm>
          <a:off x="2447701" y="691075"/>
          <a:ext cx="1665076" cy="1497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60" tIns="121920" rIns="162560" bIns="121920" numCol="1" spcCol="1270" anchor="ctr" anchorCtr="0">
          <a:noAutofit/>
        </a:bodyPr>
        <a:lstStyle/>
        <a:p>
          <a:pPr lvl="0" algn="ctr" defTabSz="2844800">
            <a:lnSpc>
              <a:spcPct val="90000"/>
            </a:lnSpc>
            <a:spcBef>
              <a:spcPct val="0"/>
            </a:spcBef>
            <a:spcAft>
              <a:spcPct val="35000"/>
            </a:spcAft>
          </a:pPr>
          <a:r>
            <a:rPr lang="en-US" sz="6400" kern="1200" dirty="0" smtClean="0"/>
            <a:t>200</a:t>
          </a:r>
          <a:endParaRPr lang="en-US" sz="6400" kern="1200" dirty="0"/>
        </a:p>
      </dsp:txBody>
      <dsp:txXfrm>
        <a:off x="2491556" y="734930"/>
        <a:ext cx="1577366" cy="1409620"/>
      </dsp:txXfrm>
    </dsp:sp>
    <dsp:sp modelId="{F640C6E5-340A-4FC5-924B-FDF498CB3389}">
      <dsp:nvSpPr>
        <dsp:cNvPr id="0" name=""/>
        <dsp:cNvSpPr/>
      </dsp:nvSpPr>
      <dsp:spPr>
        <a:xfrm>
          <a:off x="4477012" y="0"/>
          <a:ext cx="2081345" cy="23035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Round 3 (</a:t>
          </a:r>
          <a:r>
            <a:rPr lang="en-US" sz="2100" kern="1200" dirty="0" err="1" smtClean="0"/>
            <a:t>Bandhan</a:t>
          </a:r>
          <a:r>
            <a:rPr lang="en-US" sz="2100" kern="1200" dirty="0" smtClean="0"/>
            <a:t>)</a:t>
          </a:r>
          <a:endParaRPr lang="en-US" sz="2100" kern="1200" dirty="0"/>
        </a:p>
      </dsp:txBody>
      <dsp:txXfrm>
        <a:off x="4477012" y="0"/>
        <a:ext cx="2081345" cy="691075"/>
      </dsp:txXfrm>
    </dsp:sp>
    <dsp:sp modelId="{E12A37AD-5BDB-4ACA-A2B1-A0844EA55DB0}">
      <dsp:nvSpPr>
        <dsp:cNvPr id="0" name=""/>
        <dsp:cNvSpPr/>
      </dsp:nvSpPr>
      <dsp:spPr>
        <a:xfrm>
          <a:off x="4685147" y="691075"/>
          <a:ext cx="1665076" cy="1497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60" tIns="121920" rIns="162560" bIns="121920" numCol="1" spcCol="1270" anchor="ctr" anchorCtr="0">
          <a:noAutofit/>
        </a:bodyPr>
        <a:lstStyle/>
        <a:p>
          <a:pPr lvl="0" algn="ctr" defTabSz="2844800">
            <a:lnSpc>
              <a:spcPct val="90000"/>
            </a:lnSpc>
            <a:spcBef>
              <a:spcPct val="0"/>
            </a:spcBef>
            <a:spcAft>
              <a:spcPct val="35000"/>
            </a:spcAft>
          </a:pPr>
          <a:r>
            <a:rPr lang="en-US" sz="6400" kern="1200" dirty="0" smtClean="0"/>
            <a:t>500</a:t>
          </a:r>
          <a:endParaRPr lang="en-US" sz="6400" kern="1200" dirty="0"/>
        </a:p>
      </dsp:txBody>
      <dsp:txXfrm>
        <a:off x="4729002" y="734930"/>
        <a:ext cx="1577366" cy="1409620"/>
      </dsp:txXfrm>
    </dsp:sp>
    <dsp:sp modelId="{739946ED-5C5D-4C07-BE26-258A87A773B9}">
      <dsp:nvSpPr>
        <dsp:cNvPr id="0" name=""/>
        <dsp:cNvSpPr/>
      </dsp:nvSpPr>
      <dsp:spPr>
        <a:xfrm>
          <a:off x="6714458" y="0"/>
          <a:ext cx="2081345" cy="23035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On Tap</a:t>
          </a:r>
          <a:endParaRPr lang="en-US" sz="2100" kern="1200" dirty="0"/>
        </a:p>
      </dsp:txBody>
      <dsp:txXfrm>
        <a:off x="6714458" y="0"/>
        <a:ext cx="2081345" cy="691075"/>
      </dsp:txXfrm>
    </dsp:sp>
    <dsp:sp modelId="{4CCC1E6E-AA9E-4FFC-B04D-5BE0F3562009}">
      <dsp:nvSpPr>
        <dsp:cNvPr id="0" name=""/>
        <dsp:cNvSpPr/>
      </dsp:nvSpPr>
      <dsp:spPr>
        <a:xfrm>
          <a:off x="6922593" y="691075"/>
          <a:ext cx="1665076" cy="1497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60" tIns="121920" rIns="162560" bIns="121920" numCol="1" spcCol="1270" anchor="ctr" anchorCtr="0">
          <a:noAutofit/>
        </a:bodyPr>
        <a:lstStyle/>
        <a:p>
          <a:pPr lvl="0" algn="ctr" defTabSz="2844800">
            <a:lnSpc>
              <a:spcPct val="90000"/>
            </a:lnSpc>
            <a:spcBef>
              <a:spcPct val="0"/>
            </a:spcBef>
            <a:spcAft>
              <a:spcPct val="35000"/>
            </a:spcAft>
          </a:pPr>
          <a:r>
            <a:rPr lang="en-US" sz="6400" kern="1200" dirty="0" smtClean="0"/>
            <a:t>500</a:t>
          </a:r>
          <a:endParaRPr lang="en-US" sz="6400" kern="1200" dirty="0"/>
        </a:p>
      </dsp:txBody>
      <dsp:txXfrm>
        <a:off x="6966448" y="734930"/>
        <a:ext cx="1577366" cy="14096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FFF7B-7E8E-4D36-B5F7-6332E355F295}">
      <dsp:nvSpPr>
        <dsp:cNvPr id="0" name=""/>
        <dsp:cNvSpPr/>
      </dsp:nvSpPr>
      <dsp:spPr>
        <a:xfrm>
          <a:off x="1073" y="233756"/>
          <a:ext cx="4188465" cy="25130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t" anchorCtr="0">
          <a:noAutofit/>
        </a:bodyPr>
        <a:lstStyle/>
        <a:p>
          <a:pPr lvl="0" algn="l" defTabSz="1911350">
            <a:lnSpc>
              <a:spcPct val="90000"/>
            </a:lnSpc>
            <a:spcBef>
              <a:spcPct val="0"/>
            </a:spcBef>
            <a:spcAft>
              <a:spcPct val="35000"/>
            </a:spcAft>
          </a:pPr>
          <a:r>
            <a:rPr lang="en-US" sz="4300" kern="1200" dirty="0" smtClean="0"/>
            <a:t>India Public sector Banks</a:t>
          </a:r>
          <a:endParaRPr lang="en-US" sz="4300" kern="1200" dirty="0"/>
        </a:p>
        <a:p>
          <a:pPr marL="285750" lvl="1" indent="-285750" algn="l" defTabSz="1511300">
            <a:lnSpc>
              <a:spcPct val="90000"/>
            </a:lnSpc>
            <a:spcBef>
              <a:spcPct val="0"/>
            </a:spcBef>
            <a:spcAft>
              <a:spcPct val="15000"/>
            </a:spcAft>
            <a:buChar char="••"/>
          </a:pPr>
          <a:r>
            <a:rPr lang="en-US" sz="3400" kern="1200" dirty="0" smtClean="0"/>
            <a:t>20%</a:t>
          </a:r>
          <a:endParaRPr lang="en-US" sz="3400" kern="1200" dirty="0"/>
        </a:p>
      </dsp:txBody>
      <dsp:txXfrm>
        <a:off x="1073" y="233756"/>
        <a:ext cx="4188465" cy="2513079"/>
      </dsp:txXfrm>
    </dsp:sp>
    <dsp:sp modelId="{35E161CD-D018-4129-BA0E-657143D42E80}">
      <dsp:nvSpPr>
        <dsp:cNvPr id="0" name=""/>
        <dsp:cNvSpPr/>
      </dsp:nvSpPr>
      <dsp:spPr>
        <a:xfrm>
          <a:off x="4608385" y="233756"/>
          <a:ext cx="4188465" cy="25130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t" anchorCtr="0">
          <a:noAutofit/>
        </a:bodyPr>
        <a:lstStyle/>
        <a:p>
          <a:pPr lvl="0" algn="l" defTabSz="1911350">
            <a:lnSpc>
              <a:spcPct val="90000"/>
            </a:lnSpc>
            <a:spcBef>
              <a:spcPct val="0"/>
            </a:spcBef>
            <a:spcAft>
              <a:spcPct val="35000"/>
            </a:spcAft>
          </a:pPr>
          <a:r>
            <a:rPr lang="en-US" sz="4300" kern="1200" dirty="0" smtClean="0"/>
            <a:t>India private Banks</a:t>
          </a:r>
          <a:endParaRPr lang="en-US" sz="4300" kern="1200" dirty="0"/>
        </a:p>
        <a:p>
          <a:pPr marL="285750" lvl="1" indent="-285750" algn="l" defTabSz="1511300">
            <a:lnSpc>
              <a:spcPct val="90000"/>
            </a:lnSpc>
            <a:spcBef>
              <a:spcPct val="0"/>
            </a:spcBef>
            <a:spcAft>
              <a:spcPct val="15000"/>
            </a:spcAft>
            <a:buChar char="••"/>
          </a:pPr>
          <a:r>
            <a:rPr lang="en-US" sz="3400" kern="1200" dirty="0" smtClean="0"/>
            <a:t>49% (automatic)</a:t>
          </a:r>
          <a:endParaRPr lang="en-US" sz="3400" kern="1200" dirty="0"/>
        </a:p>
        <a:p>
          <a:pPr marL="285750" lvl="1" indent="-285750" algn="l" defTabSz="1511300">
            <a:lnSpc>
              <a:spcPct val="90000"/>
            </a:lnSpc>
            <a:spcBef>
              <a:spcPct val="0"/>
            </a:spcBef>
            <a:spcAft>
              <a:spcPct val="15000"/>
            </a:spcAft>
            <a:buChar char="••"/>
          </a:pPr>
          <a:r>
            <a:rPr lang="en-US" sz="3400" kern="1200" dirty="0" smtClean="0"/>
            <a:t>74% (FIPB)</a:t>
          </a:r>
          <a:endParaRPr lang="en-US" sz="3400" kern="1200" dirty="0"/>
        </a:p>
      </dsp:txBody>
      <dsp:txXfrm>
        <a:off x="4608385" y="233756"/>
        <a:ext cx="4188465" cy="25130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7AA39-0AB5-48A5-A610-B1C574050625}">
      <dsp:nvSpPr>
        <dsp:cNvPr id="0" name=""/>
        <dsp:cNvSpPr/>
      </dsp:nvSpPr>
      <dsp:spPr>
        <a:xfrm>
          <a:off x="1069547" y="1530"/>
          <a:ext cx="3892467" cy="126309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Type</a:t>
          </a:r>
          <a:endParaRPr lang="en-US" sz="3200" kern="1200" dirty="0"/>
        </a:p>
      </dsp:txBody>
      <dsp:txXfrm>
        <a:off x="1701093" y="1530"/>
        <a:ext cx="2629376" cy="1263091"/>
      </dsp:txXfrm>
    </dsp:sp>
    <dsp:sp modelId="{E172A65C-BD8E-4991-831C-C70966BE6E65}">
      <dsp:nvSpPr>
        <dsp:cNvPr id="0" name=""/>
        <dsp:cNvSpPr/>
      </dsp:nvSpPr>
      <dsp:spPr>
        <a:xfrm>
          <a:off x="4551510" y="108893"/>
          <a:ext cx="3230748" cy="1048365"/>
        </a:xfrm>
        <a:prstGeom prst="chevron">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25400" rIns="0" bIns="25400" numCol="1" spcCol="1270" anchor="ctr" anchorCtr="0">
          <a:noAutofit/>
        </a:bodyPr>
        <a:lstStyle/>
        <a:p>
          <a:pPr lvl="0" algn="ctr" defTabSz="1778000">
            <a:lnSpc>
              <a:spcPct val="90000"/>
            </a:lnSpc>
            <a:spcBef>
              <a:spcPct val="0"/>
            </a:spcBef>
            <a:spcAft>
              <a:spcPct val="35000"/>
            </a:spcAft>
          </a:pPr>
          <a:r>
            <a:rPr lang="en-US" sz="4000" kern="1200" dirty="0" smtClean="0"/>
            <a:t>Universal</a:t>
          </a:r>
          <a:endParaRPr lang="en-US" sz="4000" kern="1200" dirty="0"/>
        </a:p>
      </dsp:txBody>
      <dsp:txXfrm>
        <a:off x="5075693" y="108893"/>
        <a:ext cx="2182383" cy="1048365"/>
      </dsp:txXfrm>
    </dsp:sp>
    <dsp:sp modelId="{B062CA28-B152-4E04-A480-02EC28A63F33}">
      <dsp:nvSpPr>
        <dsp:cNvPr id="0" name=""/>
        <dsp:cNvSpPr/>
      </dsp:nvSpPr>
      <dsp:spPr>
        <a:xfrm>
          <a:off x="7415331" y="108893"/>
          <a:ext cx="3230748" cy="1048365"/>
        </a:xfrm>
        <a:prstGeom prst="chevron">
          <a:avLst/>
        </a:prstGeom>
        <a:solidFill>
          <a:schemeClr val="accent2">
            <a:lumMod val="20000"/>
            <a:lumOff val="80000"/>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25400" rIns="0" bIns="25400" numCol="1" spcCol="1270" anchor="ctr" anchorCtr="0">
          <a:noAutofit/>
        </a:bodyPr>
        <a:lstStyle/>
        <a:p>
          <a:pPr lvl="0" algn="ctr" defTabSz="1778000">
            <a:lnSpc>
              <a:spcPct val="90000"/>
            </a:lnSpc>
            <a:spcBef>
              <a:spcPct val="0"/>
            </a:spcBef>
            <a:spcAft>
              <a:spcPct val="35000"/>
            </a:spcAft>
          </a:pPr>
          <a:r>
            <a:rPr lang="en-US" sz="4000" kern="1200" dirty="0" smtClean="0"/>
            <a:t>Differential</a:t>
          </a:r>
          <a:endParaRPr lang="en-US" sz="4000" kern="1200" dirty="0"/>
        </a:p>
      </dsp:txBody>
      <dsp:txXfrm>
        <a:off x="7939514" y="108893"/>
        <a:ext cx="2182383" cy="1048365"/>
      </dsp:txXfrm>
    </dsp:sp>
    <dsp:sp modelId="{2CCD1317-E73C-4A10-85F9-EF1DCF173193}">
      <dsp:nvSpPr>
        <dsp:cNvPr id="0" name=""/>
        <dsp:cNvSpPr/>
      </dsp:nvSpPr>
      <dsp:spPr>
        <a:xfrm>
          <a:off x="1069547" y="1441454"/>
          <a:ext cx="3892467" cy="126309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Open branches</a:t>
          </a:r>
          <a:endParaRPr lang="en-US" sz="3200" kern="1200" dirty="0"/>
        </a:p>
      </dsp:txBody>
      <dsp:txXfrm>
        <a:off x="1701093" y="1441454"/>
        <a:ext cx="2629376" cy="1263091"/>
      </dsp:txXfrm>
    </dsp:sp>
    <dsp:sp modelId="{0D218DFA-F8AC-44FB-9CC7-9CDC124C2820}">
      <dsp:nvSpPr>
        <dsp:cNvPr id="0" name=""/>
        <dsp:cNvSpPr/>
      </dsp:nvSpPr>
      <dsp:spPr>
        <a:xfrm>
          <a:off x="4551510" y="1548817"/>
          <a:ext cx="3230748" cy="1048365"/>
        </a:xfrm>
        <a:prstGeom prst="chevron">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Anywhere [After 25% Rural Mandate]</a:t>
          </a:r>
          <a:endParaRPr lang="en-US" sz="2400" kern="1200" dirty="0"/>
        </a:p>
      </dsp:txBody>
      <dsp:txXfrm>
        <a:off x="5075693" y="1548817"/>
        <a:ext cx="2182383" cy="1048365"/>
      </dsp:txXfrm>
    </dsp:sp>
    <dsp:sp modelId="{7D16676C-EA08-451B-A0D9-89ABDF6EB60B}">
      <dsp:nvSpPr>
        <dsp:cNvPr id="0" name=""/>
        <dsp:cNvSpPr/>
      </dsp:nvSpPr>
      <dsp:spPr>
        <a:xfrm>
          <a:off x="7415331" y="1548817"/>
          <a:ext cx="3230748" cy="1048365"/>
        </a:xfrm>
        <a:prstGeom prst="chevron">
          <a:avLst/>
        </a:prstGeom>
        <a:solidFill>
          <a:schemeClr val="accent2">
            <a:lumMod val="20000"/>
            <a:lumOff val="80000"/>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*LAB, RRB: Geographical Restrictions</a:t>
          </a:r>
          <a:endParaRPr lang="en-US" sz="2400" kern="1200" dirty="0"/>
        </a:p>
      </dsp:txBody>
      <dsp:txXfrm>
        <a:off x="7939514" y="1548817"/>
        <a:ext cx="2182383" cy="1048365"/>
      </dsp:txXfrm>
    </dsp:sp>
    <dsp:sp modelId="{A1AE7EAB-4A9E-44DB-8655-3D6912F4D501}">
      <dsp:nvSpPr>
        <dsp:cNvPr id="0" name=""/>
        <dsp:cNvSpPr/>
      </dsp:nvSpPr>
      <dsp:spPr>
        <a:xfrm>
          <a:off x="1069547" y="2881378"/>
          <a:ext cx="3892467" cy="126309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Accept</a:t>
          </a:r>
          <a:endParaRPr lang="en-US" sz="3200" kern="1200" dirty="0"/>
        </a:p>
      </dsp:txBody>
      <dsp:txXfrm>
        <a:off x="1701093" y="2881378"/>
        <a:ext cx="2629376" cy="1263091"/>
      </dsp:txXfrm>
    </dsp:sp>
    <dsp:sp modelId="{6211739F-59B0-4530-92A0-845F5B18F413}">
      <dsp:nvSpPr>
        <dsp:cNvPr id="0" name=""/>
        <dsp:cNvSpPr/>
      </dsp:nvSpPr>
      <dsp:spPr>
        <a:xfrm>
          <a:off x="4551510" y="2988741"/>
          <a:ext cx="3230748" cy="1048365"/>
        </a:xfrm>
        <a:prstGeom prst="chevron">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Time &amp; Demand Deposits of any </a:t>
          </a:r>
          <a:r>
            <a:rPr lang="en-US" sz="2400" kern="1200" dirty="0" err="1" smtClean="0"/>
            <a:t>amt</a:t>
          </a:r>
          <a:endParaRPr lang="en-US" sz="2400" kern="1200" dirty="0"/>
        </a:p>
      </dsp:txBody>
      <dsp:txXfrm>
        <a:off x="5075693" y="2988741"/>
        <a:ext cx="2182383" cy="1048365"/>
      </dsp:txXfrm>
    </dsp:sp>
    <dsp:sp modelId="{A8E511EF-8BA1-4BA6-8B81-F694C1B48A2C}">
      <dsp:nvSpPr>
        <dsp:cNvPr id="0" name=""/>
        <dsp:cNvSpPr/>
      </dsp:nvSpPr>
      <dsp:spPr>
        <a:xfrm>
          <a:off x="7415331" y="2988741"/>
          <a:ext cx="3230748" cy="1048365"/>
        </a:xfrm>
        <a:prstGeom prst="chevron">
          <a:avLst/>
        </a:prstGeom>
        <a:solidFill>
          <a:schemeClr val="accent2">
            <a:lumMod val="20000"/>
            <a:lumOff val="80000"/>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 Payment Bank 1 lakh</a:t>
          </a:r>
          <a:endParaRPr lang="en-US" sz="2400" kern="1200" dirty="0"/>
        </a:p>
      </dsp:txBody>
      <dsp:txXfrm>
        <a:off x="7939514" y="2988741"/>
        <a:ext cx="2182383" cy="1048365"/>
      </dsp:txXfrm>
    </dsp:sp>
    <dsp:sp modelId="{75C8A717-EA55-4E37-AF3B-E71B8FE5EB86}">
      <dsp:nvSpPr>
        <dsp:cNvPr id="0" name=""/>
        <dsp:cNvSpPr/>
      </dsp:nvSpPr>
      <dsp:spPr>
        <a:xfrm>
          <a:off x="1069547" y="4321302"/>
          <a:ext cx="3892467" cy="126309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Give Loans to</a:t>
          </a:r>
          <a:endParaRPr lang="en-US" sz="3200" kern="1200" dirty="0"/>
        </a:p>
      </dsp:txBody>
      <dsp:txXfrm>
        <a:off x="1701093" y="4321302"/>
        <a:ext cx="2629376" cy="1263091"/>
      </dsp:txXfrm>
    </dsp:sp>
    <dsp:sp modelId="{4E7149DC-52C0-4593-9040-65942B5A1C39}">
      <dsp:nvSpPr>
        <dsp:cNvPr id="0" name=""/>
        <dsp:cNvSpPr/>
      </dsp:nvSpPr>
      <dsp:spPr>
        <a:xfrm>
          <a:off x="4551510" y="4428664"/>
          <a:ext cx="3230748" cy="1048365"/>
        </a:xfrm>
        <a:prstGeom prst="chevron">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Anyone [After 40% PSL]</a:t>
          </a:r>
          <a:endParaRPr lang="en-US" sz="2400" kern="1200" dirty="0"/>
        </a:p>
      </dsp:txBody>
      <dsp:txXfrm>
        <a:off x="5075693" y="4428664"/>
        <a:ext cx="2182383" cy="1048365"/>
      </dsp:txXfrm>
    </dsp:sp>
    <dsp:sp modelId="{6FFA1BE2-C7F3-450B-B94C-F0BDCA811356}">
      <dsp:nvSpPr>
        <dsp:cNvPr id="0" name=""/>
        <dsp:cNvSpPr/>
      </dsp:nvSpPr>
      <dsp:spPr>
        <a:xfrm>
          <a:off x="7415331" y="4428664"/>
          <a:ext cx="3230748" cy="1048365"/>
        </a:xfrm>
        <a:prstGeom prst="chevron">
          <a:avLst/>
        </a:prstGeom>
        <a:solidFill>
          <a:schemeClr val="accent2">
            <a:lumMod val="20000"/>
            <a:lumOff val="80000"/>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*Payment Bank can’t; SFB, RRB: 75% to PSL</a:t>
          </a:r>
          <a:endParaRPr lang="en-US" sz="2400" kern="1200" dirty="0"/>
        </a:p>
      </dsp:txBody>
      <dsp:txXfrm>
        <a:off x="7939514" y="4428664"/>
        <a:ext cx="2182383" cy="10483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D885-4904-4FC2-990B-73715C954FE2}">
      <dsp:nvSpPr>
        <dsp:cNvPr id="0" name=""/>
        <dsp:cNvSpPr/>
      </dsp:nvSpPr>
      <dsp:spPr>
        <a:xfrm>
          <a:off x="2937905" y="529396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AEBC85B-52A0-41CB-AA30-24BD9D682C77}">
      <dsp:nvSpPr>
        <dsp:cNvPr id="0" name=""/>
        <dsp:cNvSpPr/>
      </dsp:nvSpPr>
      <dsp:spPr>
        <a:xfrm>
          <a:off x="2635911" y="543167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35D4738-B643-42B0-B1C0-F5B23E3168D9}">
      <dsp:nvSpPr>
        <dsp:cNvPr id="0" name=""/>
        <dsp:cNvSpPr/>
      </dsp:nvSpPr>
      <dsp:spPr>
        <a:xfrm>
          <a:off x="2324988" y="554503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D98568B-769C-4AC0-A0DC-3E85650B5B5F}">
      <dsp:nvSpPr>
        <dsp:cNvPr id="0" name=""/>
        <dsp:cNvSpPr/>
      </dsp:nvSpPr>
      <dsp:spPr>
        <a:xfrm>
          <a:off x="2005134" y="5633422"/>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F3D42BF-9EFC-40BB-844F-FD012CA0EA1C}">
      <dsp:nvSpPr>
        <dsp:cNvPr id="0" name=""/>
        <dsp:cNvSpPr/>
      </dsp:nvSpPr>
      <dsp:spPr>
        <a:xfrm>
          <a:off x="4349644" y="414366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48BEB70-07CC-4349-8D74-89855455DDFE}">
      <dsp:nvSpPr>
        <dsp:cNvPr id="0" name=""/>
        <dsp:cNvSpPr/>
      </dsp:nvSpPr>
      <dsp:spPr>
        <a:xfrm>
          <a:off x="5154961" y="245599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2D80568-54E8-46B1-9943-CA9BB7D6F013}">
      <dsp:nvSpPr>
        <dsp:cNvPr id="0" name=""/>
        <dsp:cNvSpPr/>
      </dsp:nvSpPr>
      <dsp:spPr>
        <a:xfrm>
          <a:off x="4937396"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66F1E70-2147-4DA9-8C28-A358C31C4374}">
      <dsp:nvSpPr>
        <dsp:cNvPr id="0" name=""/>
        <dsp:cNvSpPr/>
      </dsp:nvSpPr>
      <dsp:spPr>
        <a:xfrm>
          <a:off x="5130607"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259A460-9512-4A33-BBA7-EF0FFE97949B}">
      <dsp:nvSpPr>
        <dsp:cNvPr id="0" name=""/>
        <dsp:cNvSpPr/>
      </dsp:nvSpPr>
      <dsp:spPr>
        <a:xfrm>
          <a:off x="5323818" y="75960"/>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C0D81A1-26CB-4FF0-A4DD-AB9DEF6623B3}">
      <dsp:nvSpPr>
        <dsp:cNvPr id="0" name=""/>
        <dsp:cNvSpPr/>
      </dsp:nvSpPr>
      <dsp:spPr>
        <a:xfrm>
          <a:off x="5517029"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55B6DD7-4E79-43E6-A264-FF4FD892F136}">
      <dsp:nvSpPr>
        <dsp:cNvPr id="0" name=""/>
        <dsp:cNvSpPr/>
      </dsp:nvSpPr>
      <dsp:spPr>
        <a:xfrm>
          <a:off x="5711052"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F9B9D8A-4413-4395-B2F5-8CD178BF4E6A}">
      <dsp:nvSpPr>
        <dsp:cNvPr id="0" name=""/>
        <dsp:cNvSpPr/>
      </dsp:nvSpPr>
      <dsp:spPr>
        <a:xfrm>
          <a:off x="5323818" y="36545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72C5FC7-3CF6-4A8D-B792-3DA65ED4B7FD}">
      <dsp:nvSpPr>
        <dsp:cNvPr id="0" name=""/>
        <dsp:cNvSpPr/>
      </dsp:nvSpPr>
      <dsp:spPr>
        <a:xfrm>
          <a:off x="5323818" y="654955"/>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79BE844-11F1-438B-9175-DCB6CC8ED686}">
      <dsp:nvSpPr>
        <dsp:cNvPr id="0" name=""/>
        <dsp:cNvSpPr/>
      </dsp:nvSpPr>
      <dsp:spPr>
        <a:xfrm>
          <a:off x="1231884" y="5905522"/>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RRB [1976]</a:t>
          </a:r>
          <a:endParaRPr lang="en-US" sz="2000" kern="1200" dirty="0"/>
        </a:p>
      </dsp:txBody>
      <dsp:txXfrm>
        <a:off x="1270091" y="5943729"/>
        <a:ext cx="2842046" cy="706255"/>
      </dsp:txXfrm>
    </dsp:sp>
    <dsp:sp modelId="{D03FBEDE-7DF1-4C0D-9554-7DEDB14D5248}">
      <dsp:nvSpPr>
        <dsp:cNvPr id="0" name=""/>
        <dsp:cNvSpPr/>
      </dsp:nvSpPr>
      <dsp:spPr>
        <a:xfrm>
          <a:off x="422915" y="5137905"/>
          <a:ext cx="1353288" cy="1353338"/>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7942E02-5FCC-4727-BAD9-1FBE62EC8A9B}">
      <dsp:nvSpPr>
        <dsp:cNvPr id="0" name=""/>
        <dsp:cNvSpPr/>
      </dsp:nvSpPr>
      <dsp:spPr>
        <a:xfrm>
          <a:off x="3851598" y="4960811"/>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LAB [1996]</a:t>
          </a:r>
          <a:endParaRPr lang="en-US" sz="2000" kern="1200" dirty="0"/>
        </a:p>
      </dsp:txBody>
      <dsp:txXfrm>
        <a:off x="3889805" y="4999018"/>
        <a:ext cx="2842046" cy="706255"/>
      </dsp:txXfrm>
    </dsp:sp>
    <dsp:sp modelId="{44C3400C-B037-4F5C-B1A5-620D54377A88}">
      <dsp:nvSpPr>
        <dsp:cNvPr id="0" name=""/>
        <dsp:cNvSpPr/>
      </dsp:nvSpPr>
      <dsp:spPr>
        <a:xfrm>
          <a:off x="3042629" y="4193194"/>
          <a:ext cx="1353288" cy="1353338"/>
        </a:xfrm>
        <a:prstGeom prst="ellipse">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F0EDBDC-339A-4ED8-AA7B-524A904BEDE2}">
      <dsp:nvSpPr>
        <dsp:cNvPr id="0" name=""/>
        <dsp:cNvSpPr/>
      </dsp:nvSpPr>
      <dsp:spPr>
        <a:xfrm>
          <a:off x="4967027" y="3471050"/>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Small Finance Banks Payment Banks [2015]</a:t>
          </a:r>
          <a:endParaRPr lang="en-US" sz="2000" kern="1200" dirty="0"/>
        </a:p>
      </dsp:txBody>
      <dsp:txXfrm>
        <a:off x="5005234" y="3509257"/>
        <a:ext cx="2842046" cy="706255"/>
      </dsp:txXfrm>
    </dsp:sp>
    <dsp:sp modelId="{385BA899-1911-42F2-9D43-7A6C26679AD9}">
      <dsp:nvSpPr>
        <dsp:cNvPr id="0" name=""/>
        <dsp:cNvSpPr/>
      </dsp:nvSpPr>
      <dsp:spPr>
        <a:xfrm>
          <a:off x="4158057" y="2703432"/>
          <a:ext cx="1353288" cy="1353338"/>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7A902DA-3DD7-40E3-880C-6E5C6EDBC771}">
      <dsp:nvSpPr>
        <dsp:cNvPr id="0" name=""/>
        <dsp:cNvSpPr/>
      </dsp:nvSpPr>
      <dsp:spPr>
        <a:xfrm>
          <a:off x="5456549" y="1696274"/>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Wholesale Bank (Proposed)</a:t>
          </a:r>
          <a:endParaRPr lang="en-US" sz="2000" kern="1200" dirty="0"/>
        </a:p>
      </dsp:txBody>
      <dsp:txXfrm>
        <a:off x="5494756" y="1734481"/>
        <a:ext cx="2842046" cy="706255"/>
      </dsp:txXfrm>
    </dsp:sp>
    <dsp:sp modelId="{77E6AF5C-5DC1-4CBB-89ED-B46608A81851}">
      <dsp:nvSpPr>
        <dsp:cNvPr id="0" name=""/>
        <dsp:cNvSpPr/>
      </dsp:nvSpPr>
      <dsp:spPr>
        <a:xfrm>
          <a:off x="4647579" y="928657"/>
          <a:ext cx="1353288" cy="1353338"/>
        </a:xfrm>
        <a:prstGeom prst="ellipse">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649B2-2148-4F6D-9FC9-367699891249}">
      <dsp:nvSpPr>
        <dsp:cNvPr id="0" name=""/>
        <dsp:cNvSpPr/>
      </dsp:nvSpPr>
      <dsp:spPr>
        <a:xfrm>
          <a:off x="8108" y="524568"/>
          <a:ext cx="3669240" cy="5306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lvl="0" algn="ctr" defTabSz="1600200">
            <a:lnSpc>
              <a:spcPct val="90000"/>
            </a:lnSpc>
            <a:spcBef>
              <a:spcPct val="0"/>
            </a:spcBef>
            <a:spcAft>
              <a:spcPct val="35000"/>
            </a:spcAft>
          </a:pPr>
          <a:r>
            <a:rPr lang="en-US" sz="3600" kern="1200" dirty="0" smtClean="0"/>
            <a:t>Type</a:t>
          </a:r>
          <a:endParaRPr lang="en-US" sz="3600" kern="1200" dirty="0"/>
        </a:p>
      </dsp:txBody>
      <dsp:txXfrm>
        <a:off x="273422" y="524568"/>
        <a:ext cx="3138612" cy="530628"/>
      </dsp:txXfrm>
    </dsp:sp>
    <dsp:sp modelId="{0A95D7D2-2506-4EB9-86E6-240A7C9B27BD}">
      <dsp:nvSpPr>
        <dsp:cNvPr id="0" name=""/>
        <dsp:cNvSpPr/>
      </dsp:nvSpPr>
      <dsp:spPr>
        <a:xfrm>
          <a:off x="3504894" y="569671"/>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Commercial (PSB,PVB,FB)</a:t>
          </a:r>
          <a:endParaRPr lang="en-US" sz="1900" kern="1200" dirty="0"/>
        </a:p>
      </dsp:txBody>
      <dsp:txXfrm>
        <a:off x="3725105" y="569671"/>
        <a:ext cx="2605048" cy="440421"/>
      </dsp:txXfrm>
    </dsp:sp>
    <dsp:sp modelId="{B4030AF2-C501-4620-9869-B0D0FA0400EF}">
      <dsp:nvSpPr>
        <dsp:cNvPr id="0" name=""/>
        <dsp:cNvSpPr/>
      </dsp:nvSpPr>
      <dsp:spPr>
        <a:xfrm>
          <a:off x="6396216" y="569671"/>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RRB </a:t>
          </a:r>
          <a:endParaRPr lang="en-US" sz="1900" kern="1200" dirty="0"/>
        </a:p>
      </dsp:txBody>
      <dsp:txXfrm>
        <a:off x="6616427" y="569671"/>
        <a:ext cx="2605048" cy="440421"/>
      </dsp:txXfrm>
    </dsp:sp>
    <dsp:sp modelId="{4A8D0517-64CE-4697-AACC-459102DB898E}">
      <dsp:nvSpPr>
        <dsp:cNvPr id="0" name=""/>
        <dsp:cNvSpPr/>
      </dsp:nvSpPr>
      <dsp:spPr>
        <a:xfrm>
          <a:off x="8108" y="1129484"/>
          <a:ext cx="3669240" cy="5306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lvl="0" algn="ctr" defTabSz="1600200">
            <a:lnSpc>
              <a:spcPct val="90000"/>
            </a:lnSpc>
            <a:spcBef>
              <a:spcPct val="0"/>
            </a:spcBef>
            <a:spcAft>
              <a:spcPct val="35000"/>
            </a:spcAft>
          </a:pPr>
          <a:r>
            <a:rPr lang="en-US" sz="3600" kern="1200" dirty="0" smtClean="0"/>
            <a:t>Banking Reg. Act</a:t>
          </a:r>
          <a:endParaRPr lang="en-US" sz="3600" kern="1200" dirty="0"/>
        </a:p>
      </dsp:txBody>
      <dsp:txXfrm>
        <a:off x="273422" y="1129484"/>
        <a:ext cx="3138612" cy="530628"/>
      </dsp:txXfrm>
    </dsp:sp>
    <dsp:sp modelId="{EA555D7B-0BBE-440A-86B4-EF380FF896AA}">
      <dsp:nvSpPr>
        <dsp:cNvPr id="0" name=""/>
        <dsp:cNvSpPr/>
      </dsp:nvSpPr>
      <dsp:spPr>
        <a:xfrm>
          <a:off x="3504894" y="1174587"/>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Yes</a:t>
          </a:r>
          <a:endParaRPr lang="en-US" sz="1900" kern="1200" dirty="0"/>
        </a:p>
      </dsp:txBody>
      <dsp:txXfrm>
        <a:off x="3725105" y="1174587"/>
        <a:ext cx="2605048" cy="440421"/>
      </dsp:txXfrm>
    </dsp:sp>
    <dsp:sp modelId="{FC74A86B-A1FC-484E-9BC3-646115E74EED}">
      <dsp:nvSpPr>
        <dsp:cNvPr id="0" name=""/>
        <dsp:cNvSpPr/>
      </dsp:nvSpPr>
      <dsp:spPr>
        <a:xfrm>
          <a:off x="6396216" y="1174587"/>
          <a:ext cx="3045469" cy="440421"/>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Yes  + RRB Act ‘ 76</a:t>
          </a:r>
          <a:endParaRPr lang="en-US" sz="1900" kern="1200" dirty="0"/>
        </a:p>
      </dsp:txBody>
      <dsp:txXfrm>
        <a:off x="6616427" y="1174587"/>
        <a:ext cx="2605048" cy="440421"/>
      </dsp:txXfrm>
    </dsp:sp>
    <dsp:sp modelId="{EA4760C5-67FF-419C-9AAE-C4D231241277}">
      <dsp:nvSpPr>
        <dsp:cNvPr id="0" name=""/>
        <dsp:cNvSpPr/>
      </dsp:nvSpPr>
      <dsp:spPr>
        <a:xfrm>
          <a:off x="8108" y="1734400"/>
          <a:ext cx="3669240" cy="5306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lvl="0" algn="ctr" defTabSz="1600200">
            <a:lnSpc>
              <a:spcPct val="90000"/>
            </a:lnSpc>
            <a:spcBef>
              <a:spcPct val="0"/>
            </a:spcBef>
            <a:spcAft>
              <a:spcPct val="35000"/>
            </a:spcAft>
          </a:pPr>
          <a:r>
            <a:rPr lang="en-US" sz="3600" kern="1200" dirty="0" smtClean="0"/>
            <a:t>CRR, SLR (</a:t>
          </a:r>
          <a:r>
            <a:rPr lang="en-US" sz="3600" kern="1200" dirty="0" smtClean="0">
              <a:hlinkClick xmlns:r="http://schemas.openxmlformats.org/officeDocument/2006/relationships" r:id="rId1"/>
            </a:rPr>
            <a:t>lecture</a:t>
          </a:r>
          <a:r>
            <a:rPr lang="en-US" sz="3600" kern="1200" dirty="0" smtClean="0"/>
            <a:t>)</a:t>
          </a:r>
          <a:endParaRPr lang="en-US" sz="3600" kern="1200" dirty="0"/>
        </a:p>
      </dsp:txBody>
      <dsp:txXfrm>
        <a:off x="273422" y="1734400"/>
        <a:ext cx="3138612" cy="530628"/>
      </dsp:txXfrm>
    </dsp:sp>
    <dsp:sp modelId="{2D605AC8-5368-4746-A218-5005766AA462}">
      <dsp:nvSpPr>
        <dsp:cNvPr id="0" name=""/>
        <dsp:cNvSpPr/>
      </dsp:nvSpPr>
      <dsp:spPr>
        <a:xfrm>
          <a:off x="3504894" y="1779503"/>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Yes</a:t>
          </a:r>
          <a:endParaRPr lang="en-US" sz="1900" kern="1200" dirty="0"/>
        </a:p>
      </dsp:txBody>
      <dsp:txXfrm>
        <a:off x="3725105" y="1779503"/>
        <a:ext cx="2605048" cy="440421"/>
      </dsp:txXfrm>
    </dsp:sp>
    <dsp:sp modelId="{17AA2BCF-0CE4-4A19-A31F-D788D2FB6B12}">
      <dsp:nvSpPr>
        <dsp:cNvPr id="0" name=""/>
        <dsp:cNvSpPr/>
      </dsp:nvSpPr>
      <dsp:spPr>
        <a:xfrm>
          <a:off x="6396216" y="1779503"/>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Yes</a:t>
          </a:r>
          <a:endParaRPr lang="en-US" sz="1900" kern="1200" dirty="0"/>
        </a:p>
      </dsp:txBody>
      <dsp:txXfrm>
        <a:off x="6616427" y="1779503"/>
        <a:ext cx="2605048" cy="440421"/>
      </dsp:txXfrm>
    </dsp:sp>
    <dsp:sp modelId="{ACD4D7EF-E374-4392-95DC-CB3543220927}">
      <dsp:nvSpPr>
        <dsp:cNvPr id="0" name=""/>
        <dsp:cNvSpPr/>
      </dsp:nvSpPr>
      <dsp:spPr>
        <a:xfrm>
          <a:off x="8108" y="2339316"/>
          <a:ext cx="3669240" cy="5306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lvl="0" algn="ctr" defTabSz="1600200">
            <a:lnSpc>
              <a:spcPct val="90000"/>
            </a:lnSpc>
            <a:spcBef>
              <a:spcPct val="0"/>
            </a:spcBef>
            <a:spcAft>
              <a:spcPct val="35000"/>
            </a:spcAft>
          </a:pPr>
          <a:r>
            <a:rPr lang="en-US" sz="3600" kern="1200" dirty="0" smtClean="0"/>
            <a:t>MSF</a:t>
          </a:r>
          <a:r>
            <a:rPr lang="hi-IN" sz="3600" kern="1200" dirty="0" smtClean="0"/>
            <a:t> (</a:t>
          </a:r>
          <a:r>
            <a:rPr lang="en-US" sz="3600" kern="1200" dirty="0" smtClean="0">
              <a:hlinkClick xmlns:r="http://schemas.openxmlformats.org/officeDocument/2006/relationships" r:id="rId2"/>
            </a:rPr>
            <a:t>lecture link</a:t>
          </a:r>
          <a:r>
            <a:rPr lang="en-US" sz="3600" kern="1200" dirty="0" smtClean="0"/>
            <a:t>)</a:t>
          </a:r>
          <a:endParaRPr lang="en-US" sz="3600" kern="1200" dirty="0"/>
        </a:p>
      </dsp:txBody>
      <dsp:txXfrm>
        <a:off x="273422" y="2339316"/>
        <a:ext cx="3138612" cy="530628"/>
      </dsp:txXfrm>
    </dsp:sp>
    <dsp:sp modelId="{62FE6DB1-7231-4A08-BC8C-F2952FB4E851}">
      <dsp:nvSpPr>
        <dsp:cNvPr id="0" name=""/>
        <dsp:cNvSpPr/>
      </dsp:nvSpPr>
      <dsp:spPr>
        <a:xfrm>
          <a:off x="3504894" y="2384419"/>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Yes</a:t>
          </a:r>
          <a:endParaRPr lang="en-US" sz="1900" kern="1200" dirty="0"/>
        </a:p>
      </dsp:txBody>
      <dsp:txXfrm>
        <a:off x="3725105" y="2384419"/>
        <a:ext cx="2605048" cy="440421"/>
      </dsp:txXfrm>
    </dsp:sp>
    <dsp:sp modelId="{AF4F2CCF-BAC9-4CF9-93FA-1C5B0B12A3EE}">
      <dsp:nvSpPr>
        <dsp:cNvPr id="0" name=""/>
        <dsp:cNvSpPr/>
      </dsp:nvSpPr>
      <dsp:spPr>
        <a:xfrm>
          <a:off x="6396216" y="2384419"/>
          <a:ext cx="3045469" cy="440421"/>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No</a:t>
          </a:r>
          <a:endParaRPr lang="en-US" sz="1900" kern="1200" dirty="0"/>
        </a:p>
      </dsp:txBody>
      <dsp:txXfrm>
        <a:off x="6616427" y="2384419"/>
        <a:ext cx="2605048" cy="440421"/>
      </dsp:txXfrm>
    </dsp:sp>
    <dsp:sp modelId="{C8E91F4A-B360-471D-B00E-0047DC434395}">
      <dsp:nvSpPr>
        <dsp:cNvPr id="0" name=""/>
        <dsp:cNvSpPr/>
      </dsp:nvSpPr>
      <dsp:spPr>
        <a:xfrm>
          <a:off x="8108" y="2944232"/>
          <a:ext cx="3669240" cy="5306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lvl="0" algn="ctr" defTabSz="1600200">
            <a:lnSpc>
              <a:spcPct val="90000"/>
            </a:lnSpc>
            <a:spcBef>
              <a:spcPct val="0"/>
            </a:spcBef>
            <a:spcAft>
              <a:spcPct val="35000"/>
            </a:spcAft>
          </a:pPr>
          <a:r>
            <a:rPr lang="en-US" sz="3600" kern="1200" dirty="0" smtClean="0"/>
            <a:t>PSL (</a:t>
          </a:r>
          <a:r>
            <a:rPr lang="en-US" sz="3600" kern="1200" dirty="0" smtClean="0">
              <a:hlinkClick xmlns:r="http://schemas.openxmlformats.org/officeDocument/2006/relationships" r:id="rId3"/>
            </a:rPr>
            <a:t>lecture Link</a:t>
          </a:r>
          <a:r>
            <a:rPr lang="en-US" sz="3600" kern="1200" dirty="0" smtClean="0"/>
            <a:t>)</a:t>
          </a:r>
          <a:endParaRPr lang="en-US" sz="3600" kern="1200" dirty="0"/>
        </a:p>
      </dsp:txBody>
      <dsp:txXfrm>
        <a:off x="273422" y="2944232"/>
        <a:ext cx="3138612" cy="530628"/>
      </dsp:txXfrm>
    </dsp:sp>
    <dsp:sp modelId="{66E93042-B882-47F7-9E77-A8D8659969A0}">
      <dsp:nvSpPr>
        <dsp:cNvPr id="0" name=""/>
        <dsp:cNvSpPr/>
      </dsp:nvSpPr>
      <dsp:spPr>
        <a:xfrm>
          <a:off x="3504894" y="2989335"/>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Yes (40%)</a:t>
          </a:r>
          <a:endParaRPr lang="en-US" sz="1900" kern="1200" dirty="0"/>
        </a:p>
      </dsp:txBody>
      <dsp:txXfrm>
        <a:off x="3725105" y="2989335"/>
        <a:ext cx="2605048" cy="440421"/>
      </dsp:txXfrm>
    </dsp:sp>
    <dsp:sp modelId="{7A0268CC-67C4-442B-91A3-20343D8C5D6F}">
      <dsp:nvSpPr>
        <dsp:cNvPr id="0" name=""/>
        <dsp:cNvSpPr/>
      </dsp:nvSpPr>
      <dsp:spPr>
        <a:xfrm>
          <a:off x="6396216" y="2989335"/>
          <a:ext cx="3045469" cy="440421"/>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(75%) can’t lend </a:t>
          </a:r>
          <a:r>
            <a:rPr lang="hi-IN" sz="1900" kern="1200" dirty="0" smtClean="0"/>
            <a:t>&gt;</a:t>
          </a:r>
          <a:r>
            <a:rPr lang="en-US" sz="1900" kern="1200" dirty="0" smtClean="0"/>
            <a:t>@</a:t>
          </a:r>
          <a:r>
            <a:rPr lang="en-US" sz="1900" kern="1200" dirty="0" err="1" smtClean="0"/>
            <a:t>avg</a:t>
          </a:r>
          <a:r>
            <a:rPr lang="en-US" sz="1900" kern="1200" dirty="0" smtClean="0"/>
            <a:t> coop</a:t>
          </a:r>
          <a:endParaRPr lang="en-US" sz="1900" kern="1200" dirty="0"/>
        </a:p>
      </dsp:txBody>
      <dsp:txXfrm>
        <a:off x="6616427" y="2989335"/>
        <a:ext cx="2605048" cy="440421"/>
      </dsp:txXfrm>
    </dsp:sp>
    <dsp:sp modelId="{3052691B-E7A2-4BB8-99BD-2BF36A635191}">
      <dsp:nvSpPr>
        <dsp:cNvPr id="0" name=""/>
        <dsp:cNvSpPr/>
      </dsp:nvSpPr>
      <dsp:spPr>
        <a:xfrm>
          <a:off x="8108" y="3549148"/>
          <a:ext cx="3669240" cy="5306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lvl="0" algn="ctr" defTabSz="1600200">
            <a:lnSpc>
              <a:spcPct val="90000"/>
            </a:lnSpc>
            <a:spcBef>
              <a:spcPct val="0"/>
            </a:spcBef>
            <a:spcAft>
              <a:spcPct val="35000"/>
            </a:spcAft>
          </a:pPr>
          <a:r>
            <a:rPr lang="en-US" sz="3600" kern="1200" dirty="0" smtClean="0"/>
            <a:t>Presence</a:t>
          </a:r>
          <a:endParaRPr lang="en-US" sz="3600" kern="1200" dirty="0"/>
        </a:p>
      </dsp:txBody>
      <dsp:txXfrm>
        <a:off x="273422" y="3549148"/>
        <a:ext cx="3138612" cy="530628"/>
      </dsp:txXfrm>
    </dsp:sp>
    <dsp:sp modelId="{BF4A529C-C88A-4ED2-A791-DE7113363F48}">
      <dsp:nvSpPr>
        <dsp:cNvPr id="0" name=""/>
        <dsp:cNvSpPr/>
      </dsp:nvSpPr>
      <dsp:spPr>
        <a:xfrm>
          <a:off x="3504894" y="3594251"/>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All India, Abroad</a:t>
          </a:r>
          <a:endParaRPr lang="en-US" sz="1900" kern="1200" dirty="0"/>
        </a:p>
      </dsp:txBody>
      <dsp:txXfrm>
        <a:off x="3725105" y="3594251"/>
        <a:ext cx="2605048" cy="440421"/>
      </dsp:txXfrm>
    </dsp:sp>
    <dsp:sp modelId="{4B8D1499-C83E-480D-B0F4-91654C198C76}">
      <dsp:nvSpPr>
        <dsp:cNvPr id="0" name=""/>
        <dsp:cNvSpPr/>
      </dsp:nvSpPr>
      <dsp:spPr>
        <a:xfrm>
          <a:off x="6396216" y="3594251"/>
          <a:ext cx="3045469" cy="440421"/>
        </a:xfrm>
        <a:prstGeom prst="chevron">
          <a:avLst/>
        </a:prstGeom>
        <a:solidFill>
          <a:srgbClr val="FFFF0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Few Districts</a:t>
          </a:r>
          <a:endParaRPr lang="en-US" sz="1900" kern="1200" dirty="0"/>
        </a:p>
      </dsp:txBody>
      <dsp:txXfrm>
        <a:off x="6616427" y="3594251"/>
        <a:ext cx="2605048" cy="440421"/>
      </dsp:txXfrm>
    </dsp:sp>
    <dsp:sp modelId="{CD165BF6-D7A4-4026-92E1-D56E3A99D937}">
      <dsp:nvSpPr>
        <dsp:cNvPr id="0" name=""/>
        <dsp:cNvSpPr/>
      </dsp:nvSpPr>
      <dsp:spPr>
        <a:xfrm>
          <a:off x="8108" y="4154064"/>
          <a:ext cx="3669240" cy="5306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lvl="0" algn="ctr" defTabSz="1600200">
            <a:lnSpc>
              <a:spcPct val="90000"/>
            </a:lnSpc>
            <a:spcBef>
              <a:spcPct val="0"/>
            </a:spcBef>
            <a:spcAft>
              <a:spcPct val="35000"/>
            </a:spcAft>
          </a:pPr>
          <a:r>
            <a:rPr lang="en-US" sz="3600" kern="1200" smtClean="0"/>
            <a:t>Vote power</a:t>
          </a:r>
          <a:endParaRPr lang="en-US" sz="3600" kern="1200" dirty="0"/>
        </a:p>
      </dsp:txBody>
      <dsp:txXfrm>
        <a:off x="273422" y="4154064"/>
        <a:ext cx="3138612" cy="530628"/>
      </dsp:txXfrm>
    </dsp:sp>
    <dsp:sp modelId="{65549365-ECEB-4CC8-AF71-EFCEA3AAE921}">
      <dsp:nvSpPr>
        <dsp:cNvPr id="0" name=""/>
        <dsp:cNvSpPr/>
      </dsp:nvSpPr>
      <dsp:spPr>
        <a:xfrm>
          <a:off x="3504894" y="4199168"/>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Shareholding</a:t>
          </a:r>
          <a:endParaRPr lang="en-US" sz="1900" kern="1200" dirty="0"/>
        </a:p>
      </dsp:txBody>
      <dsp:txXfrm>
        <a:off x="3725105" y="4199168"/>
        <a:ext cx="2605048" cy="440421"/>
      </dsp:txXfrm>
    </dsp:sp>
    <dsp:sp modelId="{407DC154-91E1-46A1-8605-85ED01F641E2}">
      <dsp:nvSpPr>
        <dsp:cNvPr id="0" name=""/>
        <dsp:cNvSpPr/>
      </dsp:nvSpPr>
      <dsp:spPr>
        <a:xfrm>
          <a:off x="6396216" y="4199168"/>
          <a:ext cx="3045469" cy="44042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lvl="0" algn="ctr" defTabSz="844550">
            <a:lnSpc>
              <a:spcPct val="90000"/>
            </a:lnSpc>
            <a:spcBef>
              <a:spcPct val="0"/>
            </a:spcBef>
            <a:spcAft>
              <a:spcPct val="35000"/>
            </a:spcAft>
          </a:pPr>
          <a:r>
            <a:rPr lang="en-US" sz="1900" kern="1200" dirty="0" smtClean="0"/>
            <a:t>U50|S15|SB35</a:t>
          </a:r>
          <a:endParaRPr lang="en-US" sz="1900" kern="1200" dirty="0"/>
        </a:p>
      </dsp:txBody>
      <dsp:txXfrm>
        <a:off x="6616427" y="4199168"/>
        <a:ext cx="2605048" cy="4404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D885-4904-4FC2-990B-73715C954FE2}">
      <dsp:nvSpPr>
        <dsp:cNvPr id="0" name=""/>
        <dsp:cNvSpPr/>
      </dsp:nvSpPr>
      <dsp:spPr>
        <a:xfrm>
          <a:off x="2937905" y="529396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AEBC85B-52A0-41CB-AA30-24BD9D682C77}">
      <dsp:nvSpPr>
        <dsp:cNvPr id="0" name=""/>
        <dsp:cNvSpPr/>
      </dsp:nvSpPr>
      <dsp:spPr>
        <a:xfrm>
          <a:off x="2635911" y="543167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35D4738-B643-42B0-B1C0-F5B23E3168D9}">
      <dsp:nvSpPr>
        <dsp:cNvPr id="0" name=""/>
        <dsp:cNvSpPr/>
      </dsp:nvSpPr>
      <dsp:spPr>
        <a:xfrm>
          <a:off x="2324988" y="554503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D98568B-769C-4AC0-A0DC-3E85650B5B5F}">
      <dsp:nvSpPr>
        <dsp:cNvPr id="0" name=""/>
        <dsp:cNvSpPr/>
      </dsp:nvSpPr>
      <dsp:spPr>
        <a:xfrm>
          <a:off x="2005134" y="5633422"/>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F3D42BF-9EFC-40BB-844F-FD012CA0EA1C}">
      <dsp:nvSpPr>
        <dsp:cNvPr id="0" name=""/>
        <dsp:cNvSpPr/>
      </dsp:nvSpPr>
      <dsp:spPr>
        <a:xfrm>
          <a:off x="4349644" y="414366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48BEB70-07CC-4349-8D74-89855455DDFE}">
      <dsp:nvSpPr>
        <dsp:cNvPr id="0" name=""/>
        <dsp:cNvSpPr/>
      </dsp:nvSpPr>
      <dsp:spPr>
        <a:xfrm>
          <a:off x="5154961" y="245599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2D80568-54E8-46B1-9943-CA9BB7D6F013}">
      <dsp:nvSpPr>
        <dsp:cNvPr id="0" name=""/>
        <dsp:cNvSpPr/>
      </dsp:nvSpPr>
      <dsp:spPr>
        <a:xfrm>
          <a:off x="4937396"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66F1E70-2147-4DA9-8C28-A358C31C4374}">
      <dsp:nvSpPr>
        <dsp:cNvPr id="0" name=""/>
        <dsp:cNvSpPr/>
      </dsp:nvSpPr>
      <dsp:spPr>
        <a:xfrm>
          <a:off x="5130607"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259A460-9512-4A33-BBA7-EF0FFE97949B}">
      <dsp:nvSpPr>
        <dsp:cNvPr id="0" name=""/>
        <dsp:cNvSpPr/>
      </dsp:nvSpPr>
      <dsp:spPr>
        <a:xfrm>
          <a:off x="5323818" y="75960"/>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C0D81A1-26CB-4FF0-A4DD-AB9DEF6623B3}">
      <dsp:nvSpPr>
        <dsp:cNvPr id="0" name=""/>
        <dsp:cNvSpPr/>
      </dsp:nvSpPr>
      <dsp:spPr>
        <a:xfrm>
          <a:off x="5517029"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55B6DD7-4E79-43E6-A264-FF4FD892F136}">
      <dsp:nvSpPr>
        <dsp:cNvPr id="0" name=""/>
        <dsp:cNvSpPr/>
      </dsp:nvSpPr>
      <dsp:spPr>
        <a:xfrm>
          <a:off x="5711052"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F9B9D8A-4413-4395-B2F5-8CD178BF4E6A}">
      <dsp:nvSpPr>
        <dsp:cNvPr id="0" name=""/>
        <dsp:cNvSpPr/>
      </dsp:nvSpPr>
      <dsp:spPr>
        <a:xfrm>
          <a:off x="5323818" y="36545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72C5FC7-3CF6-4A8D-B792-3DA65ED4B7FD}">
      <dsp:nvSpPr>
        <dsp:cNvPr id="0" name=""/>
        <dsp:cNvSpPr/>
      </dsp:nvSpPr>
      <dsp:spPr>
        <a:xfrm>
          <a:off x="5323818" y="654955"/>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79BE844-11F1-438B-9175-DCB6CC8ED686}">
      <dsp:nvSpPr>
        <dsp:cNvPr id="0" name=""/>
        <dsp:cNvSpPr/>
      </dsp:nvSpPr>
      <dsp:spPr>
        <a:xfrm>
          <a:off x="1231884" y="5905522"/>
          <a:ext cx="2918460" cy="782669"/>
        </a:xfrm>
        <a:prstGeom prst="roundRect">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RRB [1976]</a:t>
          </a:r>
          <a:endParaRPr lang="en-US" sz="2000" kern="1200" dirty="0"/>
        </a:p>
      </dsp:txBody>
      <dsp:txXfrm>
        <a:off x="1270091" y="5943729"/>
        <a:ext cx="2842046" cy="706255"/>
      </dsp:txXfrm>
    </dsp:sp>
    <dsp:sp modelId="{D03FBEDE-7DF1-4C0D-9554-7DEDB14D5248}">
      <dsp:nvSpPr>
        <dsp:cNvPr id="0" name=""/>
        <dsp:cNvSpPr/>
      </dsp:nvSpPr>
      <dsp:spPr>
        <a:xfrm>
          <a:off x="422915" y="5137905"/>
          <a:ext cx="1353288" cy="1353338"/>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7942E02-5FCC-4727-BAD9-1FBE62EC8A9B}">
      <dsp:nvSpPr>
        <dsp:cNvPr id="0" name=""/>
        <dsp:cNvSpPr/>
      </dsp:nvSpPr>
      <dsp:spPr>
        <a:xfrm>
          <a:off x="3851598" y="4960811"/>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LAB [1996]</a:t>
          </a:r>
          <a:endParaRPr lang="en-US" sz="2000" kern="1200" dirty="0"/>
        </a:p>
      </dsp:txBody>
      <dsp:txXfrm>
        <a:off x="3889805" y="4999018"/>
        <a:ext cx="2842046" cy="706255"/>
      </dsp:txXfrm>
    </dsp:sp>
    <dsp:sp modelId="{44C3400C-B037-4F5C-B1A5-620D54377A88}">
      <dsp:nvSpPr>
        <dsp:cNvPr id="0" name=""/>
        <dsp:cNvSpPr/>
      </dsp:nvSpPr>
      <dsp:spPr>
        <a:xfrm>
          <a:off x="3042629" y="4193194"/>
          <a:ext cx="1353288" cy="1353338"/>
        </a:xfrm>
        <a:prstGeom prst="ellipse">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F0EDBDC-339A-4ED8-AA7B-524A904BEDE2}">
      <dsp:nvSpPr>
        <dsp:cNvPr id="0" name=""/>
        <dsp:cNvSpPr/>
      </dsp:nvSpPr>
      <dsp:spPr>
        <a:xfrm>
          <a:off x="4967027" y="3471050"/>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Small Finance Banks Payment Banks [2015]</a:t>
          </a:r>
          <a:endParaRPr lang="en-US" sz="2000" kern="1200" dirty="0"/>
        </a:p>
      </dsp:txBody>
      <dsp:txXfrm>
        <a:off x="5005234" y="3509257"/>
        <a:ext cx="2842046" cy="706255"/>
      </dsp:txXfrm>
    </dsp:sp>
    <dsp:sp modelId="{385BA899-1911-42F2-9D43-7A6C26679AD9}">
      <dsp:nvSpPr>
        <dsp:cNvPr id="0" name=""/>
        <dsp:cNvSpPr/>
      </dsp:nvSpPr>
      <dsp:spPr>
        <a:xfrm>
          <a:off x="4158057" y="2703432"/>
          <a:ext cx="1353288" cy="1353338"/>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7A902DA-3DD7-40E3-880C-6E5C6EDBC771}">
      <dsp:nvSpPr>
        <dsp:cNvPr id="0" name=""/>
        <dsp:cNvSpPr/>
      </dsp:nvSpPr>
      <dsp:spPr>
        <a:xfrm>
          <a:off x="5456549" y="1696274"/>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Wholesale Bank (Proposed)</a:t>
          </a:r>
          <a:endParaRPr lang="en-US" sz="2000" kern="1200" dirty="0"/>
        </a:p>
      </dsp:txBody>
      <dsp:txXfrm>
        <a:off x="5494756" y="1734481"/>
        <a:ext cx="2842046" cy="706255"/>
      </dsp:txXfrm>
    </dsp:sp>
    <dsp:sp modelId="{77E6AF5C-5DC1-4CBB-89ED-B46608A81851}">
      <dsp:nvSpPr>
        <dsp:cNvPr id="0" name=""/>
        <dsp:cNvSpPr/>
      </dsp:nvSpPr>
      <dsp:spPr>
        <a:xfrm>
          <a:off x="4647579" y="928657"/>
          <a:ext cx="1353288" cy="1353338"/>
        </a:xfrm>
        <a:prstGeom prst="ellipse">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3F4B2-D1FF-4A9F-8297-AB4CC60453D5}">
      <dsp:nvSpPr>
        <dsp:cNvPr id="0" name=""/>
        <dsp:cNvSpPr/>
      </dsp:nvSpPr>
      <dsp:spPr>
        <a:xfrm>
          <a:off x="2121" y="0"/>
          <a:ext cx="2081345"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Para</a:t>
          </a:r>
          <a:endParaRPr lang="en-US" sz="3200" kern="1200" dirty="0"/>
        </a:p>
      </dsp:txBody>
      <dsp:txXfrm>
        <a:off x="2121" y="0"/>
        <a:ext cx="2081345" cy="1594008"/>
      </dsp:txXfrm>
    </dsp:sp>
    <dsp:sp modelId="{70BCFE69-39BA-4308-B8E2-317A2C6BCF9B}">
      <dsp:nvSpPr>
        <dsp:cNvPr id="0" name=""/>
        <dsp:cNvSpPr/>
      </dsp:nvSpPr>
      <dsp:spPr>
        <a:xfrm>
          <a:off x="210255" y="1594138"/>
          <a:ext cx="1665076"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CRR</a:t>
          </a:r>
          <a:endParaRPr lang="en-US" sz="2700" kern="1200" dirty="0"/>
        </a:p>
      </dsp:txBody>
      <dsp:txXfrm>
        <a:off x="232926" y="1616809"/>
        <a:ext cx="1619734" cy="728701"/>
      </dsp:txXfrm>
    </dsp:sp>
    <dsp:sp modelId="{F041238F-D4F8-43B2-8D56-64F7867ED92A}">
      <dsp:nvSpPr>
        <dsp:cNvPr id="0" name=""/>
        <dsp:cNvSpPr/>
      </dsp:nvSpPr>
      <dsp:spPr>
        <a:xfrm>
          <a:off x="210255" y="2487266"/>
          <a:ext cx="1665076"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SLR</a:t>
          </a:r>
          <a:endParaRPr lang="en-US" sz="2700" kern="1200" dirty="0"/>
        </a:p>
      </dsp:txBody>
      <dsp:txXfrm>
        <a:off x="232926" y="2509937"/>
        <a:ext cx="1619734" cy="728701"/>
      </dsp:txXfrm>
    </dsp:sp>
    <dsp:sp modelId="{8876D930-E79F-4BCF-96E0-51BFB5F6A311}">
      <dsp:nvSpPr>
        <dsp:cNvPr id="0" name=""/>
        <dsp:cNvSpPr/>
      </dsp:nvSpPr>
      <dsp:spPr>
        <a:xfrm>
          <a:off x="210255" y="3380393"/>
          <a:ext cx="1665076"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PSL</a:t>
          </a:r>
          <a:endParaRPr lang="en-US" sz="2700" kern="1200" dirty="0"/>
        </a:p>
      </dsp:txBody>
      <dsp:txXfrm>
        <a:off x="232926" y="3403064"/>
        <a:ext cx="1619734" cy="728701"/>
      </dsp:txXfrm>
    </dsp:sp>
    <dsp:sp modelId="{9C71A0E1-D416-4F03-9C6B-6F291B7E1FE4}">
      <dsp:nvSpPr>
        <dsp:cNvPr id="0" name=""/>
        <dsp:cNvSpPr/>
      </dsp:nvSpPr>
      <dsp:spPr>
        <a:xfrm>
          <a:off x="210255" y="4273521"/>
          <a:ext cx="1665076"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Branch</a:t>
          </a:r>
          <a:endParaRPr lang="en-US" sz="2700" kern="1200" dirty="0"/>
        </a:p>
      </dsp:txBody>
      <dsp:txXfrm>
        <a:off x="232926" y="4296192"/>
        <a:ext cx="1619734" cy="728701"/>
      </dsp:txXfrm>
    </dsp:sp>
    <dsp:sp modelId="{BA2B940F-3C29-4B69-9A87-5B381252A132}">
      <dsp:nvSpPr>
        <dsp:cNvPr id="0" name=""/>
        <dsp:cNvSpPr/>
      </dsp:nvSpPr>
      <dsp:spPr>
        <a:xfrm>
          <a:off x="2239567" y="0"/>
          <a:ext cx="2081345"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Universal</a:t>
          </a:r>
          <a:endParaRPr lang="en-US" sz="3200" kern="1200" dirty="0"/>
        </a:p>
      </dsp:txBody>
      <dsp:txXfrm>
        <a:off x="2239567" y="0"/>
        <a:ext cx="2081345" cy="1594008"/>
      </dsp:txXfrm>
    </dsp:sp>
    <dsp:sp modelId="{D59528F5-CAB6-4120-A5CB-53D8339A36B3}">
      <dsp:nvSpPr>
        <dsp:cNvPr id="0" name=""/>
        <dsp:cNvSpPr/>
      </dsp:nvSpPr>
      <dsp:spPr>
        <a:xfrm>
          <a:off x="2447701" y="1594138"/>
          <a:ext cx="1665076"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Yes</a:t>
          </a:r>
          <a:endParaRPr lang="en-US" sz="2700" kern="1200" dirty="0"/>
        </a:p>
      </dsp:txBody>
      <dsp:txXfrm>
        <a:off x="2470372" y="1616809"/>
        <a:ext cx="1619734" cy="728701"/>
      </dsp:txXfrm>
    </dsp:sp>
    <dsp:sp modelId="{C130BB2B-59A9-48D2-98C6-928887C8A715}">
      <dsp:nvSpPr>
        <dsp:cNvPr id="0" name=""/>
        <dsp:cNvSpPr/>
      </dsp:nvSpPr>
      <dsp:spPr>
        <a:xfrm>
          <a:off x="2447701" y="2487266"/>
          <a:ext cx="1665076"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Yes</a:t>
          </a:r>
          <a:endParaRPr lang="en-US" sz="2700" kern="1200" dirty="0"/>
        </a:p>
      </dsp:txBody>
      <dsp:txXfrm>
        <a:off x="2470372" y="2509937"/>
        <a:ext cx="1619734" cy="728701"/>
      </dsp:txXfrm>
    </dsp:sp>
    <dsp:sp modelId="{2DA54F55-ECDE-4EC2-84FD-E176D8DC68F3}">
      <dsp:nvSpPr>
        <dsp:cNvPr id="0" name=""/>
        <dsp:cNvSpPr/>
      </dsp:nvSpPr>
      <dsp:spPr>
        <a:xfrm>
          <a:off x="2447701" y="3380393"/>
          <a:ext cx="1665076" cy="77404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40%</a:t>
          </a:r>
          <a:endParaRPr lang="en-US" sz="2700" kern="1200" dirty="0"/>
        </a:p>
      </dsp:txBody>
      <dsp:txXfrm>
        <a:off x="2470372" y="3403064"/>
        <a:ext cx="1619734" cy="728701"/>
      </dsp:txXfrm>
    </dsp:sp>
    <dsp:sp modelId="{F21A7A5C-A0F1-4EAB-9E15-9AEB1435CD9D}">
      <dsp:nvSpPr>
        <dsp:cNvPr id="0" name=""/>
        <dsp:cNvSpPr/>
      </dsp:nvSpPr>
      <dsp:spPr>
        <a:xfrm>
          <a:off x="2447701" y="4273521"/>
          <a:ext cx="1665076"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everywhere</a:t>
          </a:r>
          <a:endParaRPr lang="en-US" sz="2700" kern="1200" dirty="0"/>
        </a:p>
      </dsp:txBody>
      <dsp:txXfrm>
        <a:off x="2470372" y="4296192"/>
        <a:ext cx="1619734" cy="728701"/>
      </dsp:txXfrm>
    </dsp:sp>
    <dsp:sp modelId="{9481452A-F94C-4326-AAFD-AB46E3DC4790}">
      <dsp:nvSpPr>
        <dsp:cNvPr id="0" name=""/>
        <dsp:cNvSpPr/>
      </dsp:nvSpPr>
      <dsp:spPr>
        <a:xfrm>
          <a:off x="4477012" y="0"/>
          <a:ext cx="2081345"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Differential-RRB</a:t>
          </a:r>
          <a:endParaRPr lang="en-US" sz="3200" kern="1200" dirty="0"/>
        </a:p>
      </dsp:txBody>
      <dsp:txXfrm>
        <a:off x="4477012" y="0"/>
        <a:ext cx="2081345" cy="1594008"/>
      </dsp:txXfrm>
    </dsp:sp>
    <dsp:sp modelId="{102F26D2-8D34-4F78-8B1B-1728D0608EF6}">
      <dsp:nvSpPr>
        <dsp:cNvPr id="0" name=""/>
        <dsp:cNvSpPr/>
      </dsp:nvSpPr>
      <dsp:spPr>
        <a:xfrm>
          <a:off x="4685147" y="1594138"/>
          <a:ext cx="1665076" cy="774043"/>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Yes</a:t>
          </a:r>
          <a:endParaRPr lang="en-US" sz="2700" kern="1200" dirty="0"/>
        </a:p>
      </dsp:txBody>
      <dsp:txXfrm>
        <a:off x="4707818" y="1616809"/>
        <a:ext cx="1619734" cy="728701"/>
      </dsp:txXfrm>
    </dsp:sp>
    <dsp:sp modelId="{983FBDD2-1F37-4D2B-8D4D-28124E2D0FDF}">
      <dsp:nvSpPr>
        <dsp:cNvPr id="0" name=""/>
        <dsp:cNvSpPr/>
      </dsp:nvSpPr>
      <dsp:spPr>
        <a:xfrm>
          <a:off x="4685147" y="2487266"/>
          <a:ext cx="1665076" cy="774043"/>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Yes</a:t>
          </a:r>
          <a:endParaRPr lang="en-US" sz="2700" kern="1200" dirty="0"/>
        </a:p>
      </dsp:txBody>
      <dsp:txXfrm>
        <a:off x="4707818" y="2509937"/>
        <a:ext cx="1619734" cy="728701"/>
      </dsp:txXfrm>
    </dsp:sp>
    <dsp:sp modelId="{4E65ED5A-12FD-4E13-B49B-711E79DD40E5}">
      <dsp:nvSpPr>
        <dsp:cNvPr id="0" name=""/>
        <dsp:cNvSpPr/>
      </dsp:nvSpPr>
      <dsp:spPr>
        <a:xfrm>
          <a:off x="4685147" y="3380393"/>
          <a:ext cx="1665076"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75%</a:t>
          </a:r>
          <a:endParaRPr lang="en-US" sz="2700" kern="1200" dirty="0"/>
        </a:p>
      </dsp:txBody>
      <dsp:txXfrm>
        <a:off x="4707818" y="3403064"/>
        <a:ext cx="1619734" cy="728701"/>
      </dsp:txXfrm>
    </dsp:sp>
    <dsp:sp modelId="{9C3F8A6A-A64D-4DAB-8242-168045354BB0}">
      <dsp:nvSpPr>
        <dsp:cNvPr id="0" name=""/>
        <dsp:cNvSpPr/>
      </dsp:nvSpPr>
      <dsp:spPr>
        <a:xfrm>
          <a:off x="4685147" y="4273521"/>
          <a:ext cx="1665076"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Few district</a:t>
          </a:r>
          <a:endParaRPr lang="en-US" sz="2700" kern="1200" dirty="0"/>
        </a:p>
      </dsp:txBody>
      <dsp:txXfrm>
        <a:off x="4707818" y="4296192"/>
        <a:ext cx="1619734" cy="728701"/>
      </dsp:txXfrm>
    </dsp:sp>
    <dsp:sp modelId="{C38BED97-4472-4455-BFC6-934DEB6230F0}">
      <dsp:nvSpPr>
        <dsp:cNvPr id="0" name=""/>
        <dsp:cNvSpPr/>
      </dsp:nvSpPr>
      <dsp:spPr>
        <a:xfrm>
          <a:off x="6714458" y="0"/>
          <a:ext cx="2081345"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Differential-LAB</a:t>
          </a:r>
          <a:endParaRPr lang="en-US" sz="3200" kern="1200" dirty="0"/>
        </a:p>
      </dsp:txBody>
      <dsp:txXfrm>
        <a:off x="6714458" y="0"/>
        <a:ext cx="2081345" cy="1594008"/>
      </dsp:txXfrm>
    </dsp:sp>
    <dsp:sp modelId="{8F8CBCCC-71A3-4AE4-8BEC-89FFE3DFAD71}">
      <dsp:nvSpPr>
        <dsp:cNvPr id="0" name=""/>
        <dsp:cNvSpPr/>
      </dsp:nvSpPr>
      <dsp:spPr>
        <a:xfrm>
          <a:off x="6922593" y="1594138"/>
          <a:ext cx="1665076" cy="774043"/>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Yes-RRB</a:t>
          </a:r>
          <a:endParaRPr lang="en-US" sz="2700" kern="1200" dirty="0"/>
        </a:p>
      </dsp:txBody>
      <dsp:txXfrm>
        <a:off x="6945264" y="1616809"/>
        <a:ext cx="1619734" cy="728701"/>
      </dsp:txXfrm>
    </dsp:sp>
    <dsp:sp modelId="{A6434D6B-92A3-4571-8ABB-01A39E873836}">
      <dsp:nvSpPr>
        <dsp:cNvPr id="0" name=""/>
        <dsp:cNvSpPr/>
      </dsp:nvSpPr>
      <dsp:spPr>
        <a:xfrm>
          <a:off x="6922593" y="2487266"/>
          <a:ext cx="1665076" cy="774043"/>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Yes-RRB</a:t>
          </a:r>
          <a:endParaRPr lang="en-US" sz="2700" kern="1200" dirty="0"/>
        </a:p>
      </dsp:txBody>
      <dsp:txXfrm>
        <a:off x="6945264" y="2509937"/>
        <a:ext cx="1619734" cy="728701"/>
      </dsp:txXfrm>
    </dsp:sp>
    <dsp:sp modelId="{FE5D1F0E-E2FA-4474-A0F5-C1E01029CB48}">
      <dsp:nvSpPr>
        <dsp:cNvPr id="0" name=""/>
        <dsp:cNvSpPr/>
      </dsp:nvSpPr>
      <dsp:spPr>
        <a:xfrm>
          <a:off x="6922593" y="3380393"/>
          <a:ext cx="1665076" cy="77404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40%</a:t>
          </a:r>
          <a:endParaRPr lang="en-US" sz="2700" kern="1200" dirty="0"/>
        </a:p>
      </dsp:txBody>
      <dsp:txXfrm>
        <a:off x="6945264" y="3403064"/>
        <a:ext cx="1619734" cy="728701"/>
      </dsp:txXfrm>
    </dsp:sp>
    <dsp:sp modelId="{C37C2B28-E1A6-4AF3-AC23-F86EA93D14FC}">
      <dsp:nvSpPr>
        <dsp:cNvPr id="0" name=""/>
        <dsp:cNvSpPr/>
      </dsp:nvSpPr>
      <dsp:spPr>
        <a:xfrm>
          <a:off x="6922593" y="4273521"/>
          <a:ext cx="1665076" cy="774043"/>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lvl="0" algn="ctr" defTabSz="1200150">
            <a:lnSpc>
              <a:spcPct val="90000"/>
            </a:lnSpc>
            <a:spcBef>
              <a:spcPct val="0"/>
            </a:spcBef>
            <a:spcAft>
              <a:spcPct val="35000"/>
            </a:spcAft>
          </a:pPr>
          <a:r>
            <a:rPr lang="en-US" sz="2700" kern="1200" dirty="0" smtClean="0"/>
            <a:t>3 district</a:t>
          </a:r>
          <a:endParaRPr lang="en-US" sz="2700" kern="1200" dirty="0"/>
        </a:p>
      </dsp:txBody>
      <dsp:txXfrm>
        <a:off x="6945264" y="4296192"/>
        <a:ext cx="1619734" cy="72870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93D2A-BF6B-4BF0-94AE-FD2620608BCE}">
      <dsp:nvSpPr>
        <dsp:cNvPr id="0" name=""/>
        <dsp:cNvSpPr/>
      </dsp:nvSpPr>
      <dsp:spPr>
        <a:xfrm>
          <a:off x="0" y="0"/>
          <a:ext cx="32050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4F1EA8-291B-4150-B962-C9D64865F64E}">
      <dsp:nvSpPr>
        <dsp:cNvPr id="0" name=""/>
        <dsp:cNvSpPr/>
      </dsp:nvSpPr>
      <dsp:spPr>
        <a:xfrm>
          <a:off x="0" y="0"/>
          <a:ext cx="641007" cy="579413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4 LAB</a:t>
          </a:r>
          <a:endParaRPr lang="en-US" sz="2400" kern="1200" dirty="0"/>
        </a:p>
      </dsp:txBody>
      <dsp:txXfrm>
        <a:off x="0" y="0"/>
        <a:ext cx="641007" cy="5794130"/>
      </dsp:txXfrm>
    </dsp:sp>
    <dsp:sp modelId="{944839DA-B8C3-4CB6-A0B9-1A0B281E0CC9}">
      <dsp:nvSpPr>
        <dsp:cNvPr id="0" name=""/>
        <dsp:cNvSpPr/>
      </dsp:nvSpPr>
      <dsp:spPr>
        <a:xfrm>
          <a:off x="689083" y="68112"/>
          <a:ext cx="2515955" cy="1362242"/>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Coastal Bank Andhra Pradesh (first '99)</a:t>
          </a:r>
        </a:p>
      </dsp:txBody>
      <dsp:txXfrm>
        <a:off x="689083" y="68112"/>
        <a:ext cx="2515955" cy="1362242"/>
      </dsp:txXfrm>
    </dsp:sp>
    <dsp:sp modelId="{0605BE2B-2107-465B-BDCB-1E4930B2261D}">
      <dsp:nvSpPr>
        <dsp:cNvPr id="0" name=""/>
        <dsp:cNvSpPr/>
      </dsp:nvSpPr>
      <dsp:spPr>
        <a:xfrm>
          <a:off x="641007" y="1430355"/>
          <a:ext cx="25640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189B6-CD47-4E03-B50F-2062BC3D7271}">
      <dsp:nvSpPr>
        <dsp:cNvPr id="0" name=""/>
        <dsp:cNvSpPr/>
      </dsp:nvSpPr>
      <dsp:spPr>
        <a:xfrm>
          <a:off x="689083" y="1498467"/>
          <a:ext cx="2515955" cy="1362242"/>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Subhadhra Local Area </a:t>
          </a:r>
          <a:r>
            <a:rPr lang="en-US" sz="2500" kern="1200" dirty="0" smtClean="0"/>
            <a:t>Bank, Kolhapur</a:t>
          </a:r>
          <a:endParaRPr lang="en-US" sz="2500" kern="1200" dirty="0"/>
        </a:p>
      </dsp:txBody>
      <dsp:txXfrm>
        <a:off x="689083" y="1498467"/>
        <a:ext cx="2515955" cy="1362242"/>
      </dsp:txXfrm>
    </dsp:sp>
    <dsp:sp modelId="{9E8BB0AF-405C-4867-A6B2-19869A068E02}">
      <dsp:nvSpPr>
        <dsp:cNvPr id="0" name=""/>
        <dsp:cNvSpPr/>
      </dsp:nvSpPr>
      <dsp:spPr>
        <a:xfrm>
          <a:off x="641007" y="2860710"/>
          <a:ext cx="25640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CEFCFC-4F83-45C4-9F7A-DD9B662CB880}">
      <dsp:nvSpPr>
        <dsp:cNvPr id="0" name=""/>
        <dsp:cNvSpPr/>
      </dsp:nvSpPr>
      <dsp:spPr>
        <a:xfrm>
          <a:off x="689083" y="2928822"/>
          <a:ext cx="2515955" cy="1362242"/>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Krishna Bhima Samruddhi (Andhra &amp; Karnataka)</a:t>
          </a:r>
        </a:p>
      </dsp:txBody>
      <dsp:txXfrm>
        <a:off x="689083" y="2928822"/>
        <a:ext cx="2515955" cy="1362242"/>
      </dsp:txXfrm>
    </dsp:sp>
    <dsp:sp modelId="{02FF3AD6-926B-46BC-962C-8A4EDF7C9DE7}">
      <dsp:nvSpPr>
        <dsp:cNvPr id="0" name=""/>
        <dsp:cNvSpPr/>
      </dsp:nvSpPr>
      <dsp:spPr>
        <a:xfrm>
          <a:off x="641007" y="4291065"/>
          <a:ext cx="25640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2C58C3-AC93-4120-9AB2-A246D3A05CF8}">
      <dsp:nvSpPr>
        <dsp:cNvPr id="0" name=""/>
        <dsp:cNvSpPr/>
      </dsp:nvSpPr>
      <dsp:spPr>
        <a:xfrm>
          <a:off x="689083" y="4359177"/>
          <a:ext cx="2515955" cy="1362242"/>
        </a:xfrm>
        <a:prstGeom prst="rect">
          <a:avLst/>
        </a:prstGeom>
        <a:solidFill>
          <a:srgbClr val="FFFF00"/>
        </a:solid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smtClean="0"/>
            <a:t>Capital Local Area Bank: Punjab (Largest)</a:t>
          </a:r>
          <a:endParaRPr lang="en-US" sz="2500" kern="1200" dirty="0"/>
        </a:p>
      </dsp:txBody>
      <dsp:txXfrm>
        <a:off x="689083" y="4359177"/>
        <a:ext cx="2515955" cy="1362242"/>
      </dsp:txXfrm>
    </dsp:sp>
    <dsp:sp modelId="{31C26162-B570-4840-8722-0E7CB7D399E9}">
      <dsp:nvSpPr>
        <dsp:cNvPr id="0" name=""/>
        <dsp:cNvSpPr/>
      </dsp:nvSpPr>
      <dsp:spPr>
        <a:xfrm>
          <a:off x="641007" y="5721420"/>
          <a:ext cx="25640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D885-4904-4FC2-990B-73715C954FE2}">
      <dsp:nvSpPr>
        <dsp:cNvPr id="0" name=""/>
        <dsp:cNvSpPr/>
      </dsp:nvSpPr>
      <dsp:spPr>
        <a:xfrm>
          <a:off x="2937905" y="529396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AEBC85B-52A0-41CB-AA30-24BD9D682C77}">
      <dsp:nvSpPr>
        <dsp:cNvPr id="0" name=""/>
        <dsp:cNvSpPr/>
      </dsp:nvSpPr>
      <dsp:spPr>
        <a:xfrm>
          <a:off x="2635911" y="543167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35D4738-B643-42B0-B1C0-F5B23E3168D9}">
      <dsp:nvSpPr>
        <dsp:cNvPr id="0" name=""/>
        <dsp:cNvSpPr/>
      </dsp:nvSpPr>
      <dsp:spPr>
        <a:xfrm>
          <a:off x="2324988" y="554503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D98568B-769C-4AC0-A0DC-3E85650B5B5F}">
      <dsp:nvSpPr>
        <dsp:cNvPr id="0" name=""/>
        <dsp:cNvSpPr/>
      </dsp:nvSpPr>
      <dsp:spPr>
        <a:xfrm>
          <a:off x="2005134" y="5633422"/>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F3D42BF-9EFC-40BB-844F-FD012CA0EA1C}">
      <dsp:nvSpPr>
        <dsp:cNvPr id="0" name=""/>
        <dsp:cNvSpPr/>
      </dsp:nvSpPr>
      <dsp:spPr>
        <a:xfrm>
          <a:off x="4349644" y="414366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48BEB70-07CC-4349-8D74-89855455DDFE}">
      <dsp:nvSpPr>
        <dsp:cNvPr id="0" name=""/>
        <dsp:cNvSpPr/>
      </dsp:nvSpPr>
      <dsp:spPr>
        <a:xfrm>
          <a:off x="5154961" y="245599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2D80568-54E8-46B1-9943-CA9BB7D6F013}">
      <dsp:nvSpPr>
        <dsp:cNvPr id="0" name=""/>
        <dsp:cNvSpPr/>
      </dsp:nvSpPr>
      <dsp:spPr>
        <a:xfrm>
          <a:off x="4937396"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66F1E70-2147-4DA9-8C28-A358C31C4374}">
      <dsp:nvSpPr>
        <dsp:cNvPr id="0" name=""/>
        <dsp:cNvSpPr/>
      </dsp:nvSpPr>
      <dsp:spPr>
        <a:xfrm>
          <a:off x="5130607"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259A460-9512-4A33-BBA7-EF0FFE97949B}">
      <dsp:nvSpPr>
        <dsp:cNvPr id="0" name=""/>
        <dsp:cNvSpPr/>
      </dsp:nvSpPr>
      <dsp:spPr>
        <a:xfrm>
          <a:off x="5323818" y="75960"/>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C0D81A1-26CB-4FF0-A4DD-AB9DEF6623B3}">
      <dsp:nvSpPr>
        <dsp:cNvPr id="0" name=""/>
        <dsp:cNvSpPr/>
      </dsp:nvSpPr>
      <dsp:spPr>
        <a:xfrm>
          <a:off x="5517029"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55B6DD7-4E79-43E6-A264-FF4FD892F136}">
      <dsp:nvSpPr>
        <dsp:cNvPr id="0" name=""/>
        <dsp:cNvSpPr/>
      </dsp:nvSpPr>
      <dsp:spPr>
        <a:xfrm>
          <a:off x="5711052"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F9B9D8A-4413-4395-B2F5-8CD178BF4E6A}">
      <dsp:nvSpPr>
        <dsp:cNvPr id="0" name=""/>
        <dsp:cNvSpPr/>
      </dsp:nvSpPr>
      <dsp:spPr>
        <a:xfrm>
          <a:off x="5323818" y="36545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72C5FC7-3CF6-4A8D-B792-3DA65ED4B7FD}">
      <dsp:nvSpPr>
        <dsp:cNvPr id="0" name=""/>
        <dsp:cNvSpPr/>
      </dsp:nvSpPr>
      <dsp:spPr>
        <a:xfrm>
          <a:off x="5323818" y="654955"/>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79BE844-11F1-438B-9175-DCB6CC8ED686}">
      <dsp:nvSpPr>
        <dsp:cNvPr id="0" name=""/>
        <dsp:cNvSpPr/>
      </dsp:nvSpPr>
      <dsp:spPr>
        <a:xfrm>
          <a:off x="1231884" y="5905522"/>
          <a:ext cx="2918460" cy="782669"/>
        </a:xfrm>
        <a:prstGeom prst="roundRect">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RRB [1976]</a:t>
          </a:r>
          <a:endParaRPr lang="en-US" sz="2000" kern="1200" dirty="0"/>
        </a:p>
      </dsp:txBody>
      <dsp:txXfrm>
        <a:off x="1270091" y="5943729"/>
        <a:ext cx="2842046" cy="706255"/>
      </dsp:txXfrm>
    </dsp:sp>
    <dsp:sp modelId="{D03FBEDE-7DF1-4C0D-9554-7DEDB14D5248}">
      <dsp:nvSpPr>
        <dsp:cNvPr id="0" name=""/>
        <dsp:cNvSpPr/>
      </dsp:nvSpPr>
      <dsp:spPr>
        <a:xfrm>
          <a:off x="422915" y="5137905"/>
          <a:ext cx="1353288" cy="1353338"/>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7942E02-5FCC-4727-BAD9-1FBE62EC8A9B}">
      <dsp:nvSpPr>
        <dsp:cNvPr id="0" name=""/>
        <dsp:cNvSpPr/>
      </dsp:nvSpPr>
      <dsp:spPr>
        <a:xfrm>
          <a:off x="3851598" y="4960811"/>
          <a:ext cx="2918460" cy="782669"/>
        </a:xfrm>
        <a:prstGeom prst="roundRect">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LAB [1996]</a:t>
          </a:r>
          <a:endParaRPr lang="en-US" sz="2000" kern="1200" dirty="0"/>
        </a:p>
      </dsp:txBody>
      <dsp:txXfrm>
        <a:off x="3889805" y="4999018"/>
        <a:ext cx="2842046" cy="706255"/>
      </dsp:txXfrm>
    </dsp:sp>
    <dsp:sp modelId="{44C3400C-B037-4F5C-B1A5-620D54377A88}">
      <dsp:nvSpPr>
        <dsp:cNvPr id="0" name=""/>
        <dsp:cNvSpPr/>
      </dsp:nvSpPr>
      <dsp:spPr>
        <a:xfrm>
          <a:off x="3042629" y="4193194"/>
          <a:ext cx="1353288" cy="1353338"/>
        </a:xfrm>
        <a:prstGeom prst="ellipse">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F0EDBDC-339A-4ED8-AA7B-524A904BEDE2}">
      <dsp:nvSpPr>
        <dsp:cNvPr id="0" name=""/>
        <dsp:cNvSpPr/>
      </dsp:nvSpPr>
      <dsp:spPr>
        <a:xfrm>
          <a:off x="4967027" y="3471050"/>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Small Finance Banks Payment Banks [2015]</a:t>
          </a:r>
          <a:endParaRPr lang="en-US" sz="2000" kern="1200" dirty="0"/>
        </a:p>
      </dsp:txBody>
      <dsp:txXfrm>
        <a:off x="5005234" y="3509257"/>
        <a:ext cx="2842046" cy="706255"/>
      </dsp:txXfrm>
    </dsp:sp>
    <dsp:sp modelId="{385BA899-1911-42F2-9D43-7A6C26679AD9}">
      <dsp:nvSpPr>
        <dsp:cNvPr id="0" name=""/>
        <dsp:cNvSpPr/>
      </dsp:nvSpPr>
      <dsp:spPr>
        <a:xfrm>
          <a:off x="4158057" y="2703432"/>
          <a:ext cx="1353288" cy="1353338"/>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7A902DA-3DD7-40E3-880C-6E5C6EDBC771}">
      <dsp:nvSpPr>
        <dsp:cNvPr id="0" name=""/>
        <dsp:cNvSpPr/>
      </dsp:nvSpPr>
      <dsp:spPr>
        <a:xfrm>
          <a:off x="5456549" y="1696274"/>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Wholesale Bank (Proposed)</a:t>
          </a:r>
          <a:endParaRPr lang="en-US" sz="2000" kern="1200" dirty="0"/>
        </a:p>
      </dsp:txBody>
      <dsp:txXfrm>
        <a:off x="5494756" y="1734481"/>
        <a:ext cx="2842046" cy="706255"/>
      </dsp:txXfrm>
    </dsp:sp>
    <dsp:sp modelId="{77E6AF5C-5DC1-4CBB-89ED-B46608A81851}">
      <dsp:nvSpPr>
        <dsp:cNvPr id="0" name=""/>
        <dsp:cNvSpPr/>
      </dsp:nvSpPr>
      <dsp:spPr>
        <a:xfrm>
          <a:off x="4647579" y="928657"/>
          <a:ext cx="1353288" cy="1353338"/>
        </a:xfrm>
        <a:prstGeom prst="ellipse">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146F1-FC4B-44B7-B0CE-BE027B4E5F16}">
      <dsp:nvSpPr>
        <dsp:cNvPr id="0" name=""/>
        <dsp:cNvSpPr/>
      </dsp:nvSpPr>
      <dsp:spPr>
        <a:xfrm>
          <a:off x="2051" y="0"/>
          <a:ext cx="2150078" cy="5313362"/>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RBI’s </a:t>
          </a:r>
          <a:r>
            <a:rPr lang="en-US" sz="2600" kern="1200" dirty="0" err="1" smtClean="0"/>
            <a:t>Nachiket</a:t>
          </a:r>
          <a:r>
            <a:rPr lang="en-US" sz="2600" kern="1200" dirty="0" smtClean="0"/>
            <a:t> Mor Committee  recommends both (2014)</a:t>
          </a:r>
          <a:endParaRPr lang="en-US" sz="2600" kern="1200" dirty="0"/>
        </a:p>
      </dsp:txBody>
      <dsp:txXfrm>
        <a:off x="2051" y="2125345"/>
        <a:ext cx="2150078" cy="2125345"/>
      </dsp:txXfrm>
    </dsp:sp>
    <dsp:sp modelId="{30A7C5E6-6085-450E-A6C8-69EFAA060DB8}">
      <dsp:nvSpPr>
        <dsp:cNvPr id="0" name=""/>
        <dsp:cNvSpPr/>
      </dsp:nvSpPr>
      <dsp:spPr>
        <a:xfrm>
          <a:off x="408718" y="318801"/>
          <a:ext cx="1336743" cy="1769349"/>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2530E9C-4A09-4833-AEF5-E56EA3EEE003}">
      <dsp:nvSpPr>
        <dsp:cNvPr id="0" name=""/>
        <dsp:cNvSpPr/>
      </dsp:nvSpPr>
      <dsp:spPr>
        <a:xfrm>
          <a:off x="2216632" y="0"/>
          <a:ext cx="2150078" cy="5313362"/>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i="1" kern="1200" dirty="0" smtClean="0"/>
            <a:t>Bhai</a:t>
          </a:r>
          <a:r>
            <a:rPr lang="en-US" sz="2600" kern="1200" dirty="0" smtClean="0"/>
            <a:t> accepted, invited applications (2014, Nov)</a:t>
          </a:r>
          <a:endParaRPr lang="en-US" sz="2600" kern="1200" dirty="0"/>
        </a:p>
      </dsp:txBody>
      <dsp:txXfrm>
        <a:off x="2216632" y="2125345"/>
        <a:ext cx="2150078" cy="2125345"/>
      </dsp:txXfrm>
    </dsp:sp>
    <dsp:sp modelId="{16CFE4DC-9C35-4D7F-9931-3607477FFCAB}">
      <dsp:nvSpPr>
        <dsp:cNvPr id="0" name=""/>
        <dsp:cNvSpPr/>
      </dsp:nvSpPr>
      <dsp:spPr>
        <a:xfrm>
          <a:off x="2406996" y="318801"/>
          <a:ext cx="1769349" cy="1769349"/>
        </a:xfrm>
        <a:prstGeom prst="ellipse">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93C1615-E4A0-4FF4-8E26-9A72366B4D1A}">
      <dsp:nvSpPr>
        <dsp:cNvPr id="0" name=""/>
        <dsp:cNvSpPr/>
      </dsp:nvSpPr>
      <dsp:spPr>
        <a:xfrm>
          <a:off x="4431213" y="0"/>
          <a:ext cx="2150078" cy="531336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err="1" smtClean="0"/>
            <a:t>Usha</a:t>
          </a:r>
          <a:r>
            <a:rPr lang="en-US" sz="2600" kern="1200" dirty="0" smtClean="0"/>
            <a:t> Thorat Committee:  Small F. Banks- 10 winners</a:t>
          </a:r>
          <a:endParaRPr lang="en-US" sz="2600" kern="1200" dirty="0"/>
        </a:p>
      </dsp:txBody>
      <dsp:txXfrm>
        <a:off x="4431213" y="2125345"/>
        <a:ext cx="2150078" cy="2125345"/>
      </dsp:txXfrm>
    </dsp:sp>
    <dsp:sp modelId="{18A86BEC-3EE4-4042-B784-17F21D53D7C1}">
      <dsp:nvSpPr>
        <dsp:cNvPr id="0" name=""/>
        <dsp:cNvSpPr/>
      </dsp:nvSpPr>
      <dsp:spPr>
        <a:xfrm>
          <a:off x="4901586" y="318801"/>
          <a:ext cx="1209332" cy="1769349"/>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2E1C7BE-23A8-4147-BBA5-72FB2D94161D}">
      <dsp:nvSpPr>
        <dsp:cNvPr id="0" name=""/>
        <dsp:cNvSpPr/>
      </dsp:nvSpPr>
      <dsp:spPr>
        <a:xfrm>
          <a:off x="6645794" y="0"/>
          <a:ext cx="2150078" cy="5313362"/>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err="1" smtClean="0"/>
            <a:t>Nachiket</a:t>
          </a:r>
          <a:r>
            <a:rPr lang="en-US" sz="2600" kern="1200" dirty="0" smtClean="0"/>
            <a:t> Mor Committee: Payment Banks- 11 winners</a:t>
          </a:r>
          <a:endParaRPr lang="en-US" sz="2600" kern="1200" dirty="0"/>
        </a:p>
      </dsp:txBody>
      <dsp:txXfrm>
        <a:off x="6645794" y="2125345"/>
        <a:ext cx="2150078" cy="2125345"/>
      </dsp:txXfrm>
    </dsp:sp>
    <dsp:sp modelId="{B9DB785B-7D7F-4CA8-B361-B5A41F196951}">
      <dsp:nvSpPr>
        <dsp:cNvPr id="0" name=""/>
        <dsp:cNvSpPr/>
      </dsp:nvSpPr>
      <dsp:spPr>
        <a:xfrm>
          <a:off x="7082081" y="318801"/>
          <a:ext cx="1277505" cy="1769349"/>
        </a:xfrm>
        <a:prstGeom prst="ellipse">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F816AF3-D359-428E-BBBD-3C455A56184F}">
      <dsp:nvSpPr>
        <dsp:cNvPr id="0" name=""/>
        <dsp:cNvSpPr/>
      </dsp:nvSpPr>
      <dsp:spPr>
        <a:xfrm>
          <a:off x="351916" y="4250690"/>
          <a:ext cx="8094091" cy="797004"/>
        </a:xfrm>
        <a:prstGeom prst="leftRightArrow">
          <a:avLst/>
        </a:prstGeom>
        <a:gradFill rotWithShape="0">
          <a:gsLst>
            <a:gs pos="0">
              <a:schemeClr val="accent2">
                <a:tint val="40000"/>
                <a:hueOff val="0"/>
                <a:satOff val="0"/>
                <a:lumOff val="0"/>
                <a:alphaOff val="0"/>
                <a:lumMod val="110000"/>
                <a:satMod val="105000"/>
                <a:tint val="67000"/>
              </a:schemeClr>
            </a:gs>
            <a:gs pos="50000">
              <a:schemeClr val="accent2">
                <a:tint val="40000"/>
                <a:hueOff val="0"/>
                <a:satOff val="0"/>
                <a:lumOff val="0"/>
                <a:alphaOff val="0"/>
                <a:lumMod val="105000"/>
                <a:satMod val="103000"/>
                <a:tint val="73000"/>
              </a:schemeClr>
            </a:gs>
            <a:gs pos="100000">
              <a:schemeClr val="accent2">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4503-5D4A-4360-945F-7EA19D6856E2}">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a:latin typeface="Franklin Gothic Medium Cond" panose="020B0606030402020204" pitchFamily="34" charset="0"/>
            </a:rPr>
            <a:t>10 small finance banks </a:t>
          </a:r>
        </a:p>
      </dsp:txBody>
      <dsp:txXfrm>
        <a:off x="-1689312" y="2761689"/>
        <a:ext cx="4144423" cy="656299"/>
      </dsp:txXfrm>
    </dsp:sp>
    <dsp:sp modelId="{E120CA3D-E031-4113-8088-C2F4998A2827}">
      <dsp:nvSpPr>
        <dsp:cNvPr id="0" name=""/>
        <dsp:cNvSpPr/>
      </dsp:nvSpPr>
      <dsp:spPr>
        <a:xfrm>
          <a:off x="711048" y="1017627"/>
          <a:ext cx="3269067" cy="4144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578820" rIns="177800" bIns="1778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Individual with 10 year </a:t>
          </a:r>
          <a:r>
            <a:rPr lang="en-US" sz="2000" kern="1200" dirty="0" err="1">
              <a:latin typeface="Franklin Gothic Medium Cond" panose="020B0606030402020204" pitchFamily="34" charset="0"/>
            </a:rPr>
            <a:t>xp</a:t>
          </a:r>
          <a:r>
            <a:rPr lang="en-US" sz="2000" kern="1200" dirty="0">
              <a:latin typeface="Franklin Gothic Medium Cond" panose="020B0606030402020204" pitchFamily="34" charset="0"/>
            </a:rPr>
            <a:t> in banking/finance</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Existing NBFC, </a:t>
          </a:r>
          <a:r>
            <a:rPr lang="en-US" sz="2000" kern="1200" dirty="0" err="1">
              <a:latin typeface="Franklin Gothic Medium Cond" panose="020B0606030402020204" pitchFamily="34" charset="0"/>
            </a:rPr>
            <a:t>Microfinance,LAB</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Preference to NE, Central India clusters</a:t>
          </a:r>
        </a:p>
      </dsp:txBody>
      <dsp:txXfrm>
        <a:off x="711048" y="1017627"/>
        <a:ext cx="3269067" cy="4144423"/>
      </dsp:txXfrm>
    </dsp:sp>
    <dsp:sp modelId="{E3B7593D-CDFB-42CB-95BD-7F92C7EE150A}">
      <dsp:nvSpPr>
        <dsp:cNvPr id="0" name=""/>
        <dsp:cNvSpPr/>
      </dsp:nvSpPr>
      <dsp:spPr>
        <a:xfrm>
          <a:off x="54749" y="151312"/>
          <a:ext cx="1312598" cy="131259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1605C-D857-4FE6-AF6A-0A74B3965B21}">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a:latin typeface="Franklin Gothic Medium Cond" panose="020B0606030402020204" pitchFamily="34" charset="0"/>
            </a:rPr>
            <a:t>11 payments banks </a:t>
          </a:r>
        </a:p>
      </dsp:txBody>
      <dsp:txXfrm>
        <a:off x="3073747" y="2761689"/>
        <a:ext cx="4144423" cy="656299"/>
      </dsp:txXfrm>
    </dsp:sp>
    <dsp:sp modelId="{EF95AB61-AF6A-4873-80B7-E249D73FF950}">
      <dsp:nvSpPr>
        <dsp:cNvPr id="0" name=""/>
        <dsp:cNvSpPr/>
      </dsp:nvSpPr>
      <dsp:spPr>
        <a:xfrm>
          <a:off x="5474108" y="1017627"/>
          <a:ext cx="3269067" cy="41444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578820" rIns="177800" bIns="1778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Existing PPI (pre-paid payment instrument)</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individuals / professionals; Non-Banking Finance Companies (NBFCs), corporate BCs, mobile telephone companies, super-market chains, companies, real sector cooperatives; that are owned and controlled by residents; and public sector entities </a:t>
          </a:r>
        </a:p>
      </dsp:txBody>
      <dsp:txXfrm>
        <a:off x="5474108" y="1017627"/>
        <a:ext cx="3269067" cy="4144423"/>
      </dsp:txXfrm>
    </dsp:sp>
    <dsp:sp modelId="{79D3ACB0-35E7-43B2-9CB7-B9B650D712F6}">
      <dsp:nvSpPr>
        <dsp:cNvPr id="0" name=""/>
        <dsp:cNvSpPr/>
      </dsp:nvSpPr>
      <dsp:spPr>
        <a:xfrm>
          <a:off x="4817809" y="151312"/>
          <a:ext cx="1312598" cy="131259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4503-5D4A-4360-945F-7EA19D6856E2}">
      <dsp:nvSpPr>
        <dsp:cNvPr id="0" name=""/>
        <dsp:cNvSpPr/>
      </dsp:nvSpPr>
      <dsp:spPr>
        <a:xfrm rot="16200000">
          <a:off x="-1689312" y="2469922"/>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289050">
            <a:lnSpc>
              <a:spcPct val="90000"/>
            </a:lnSpc>
            <a:spcBef>
              <a:spcPct val="0"/>
            </a:spcBef>
            <a:spcAft>
              <a:spcPct val="35000"/>
            </a:spcAft>
          </a:pPr>
          <a:r>
            <a:rPr lang="en-US" sz="2900" kern="1200">
              <a:latin typeface="Franklin Gothic Medium Cond" panose="020B0606030402020204" pitchFamily="34" charset="0"/>
            </a:rPr>
            <a:t>Small F. Banks (10/72)</a:t>
          </a:r>
          <a:endParaRPr lang="en-US" sz="2900" kern="1200" dirty="0">
            <a:latin typeface="Franklin Gothic Medium Cond" panose="020B0606030402020204" pitchFamily="34" charset="0"/>
          </a:endParaRPr>
        </a:p>
      </dsp:txBody>
      <dsp:txXfrm>
        <a:off x="-1689312" y="2469922"/>
        <a:ext cx="4144423" cy="656299"/>
      </dsp:txXfrm>
    </dsp:sp>
    <dsp:sp modelId="{E120CA3D-E031-4113-8088-C2F4998A2827}">
      <dsp:nvSpPr>
        <dsp:cNvPr id="0" name=""/>
        <dsp:cNvSpPr/>
      </dsp:nvSpPr>
      <dsp:spPr>
        <a:xfrm>
          <a:off x="711048" y="358871"/>
          <a:ext cx="3269067" cy="48784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57882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u="sng" kern="1200" dirty="0">
              <a:latin typeface="Franklin Gothic Medium Cond" panose="020B0606030402020204" pitchFamily="34" charset="0"/>
            </a:rPr>
            <a:t>Capital Local Area Bank (Jalandhar)</a:t>
          </a:r>
          <a:endParaRPr lang="en-US" sz="2000" kern="1200" dirty="0">
            <a:latin typeface="Franklin Gothic Medium Cond" panose="020B0606030402020204" pitchFamily="34" charset="0"/>
          </a:endParaRP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Disha </a:t>
          </a:r>
          <a:r>
            <a:rPr lang="en-US" sz="2000" kern="1200" dirty="0" err="1">
              <a:latin typeface="Franklin Gothic Medium Cond" panose="020B0606030402020204" pitchFamily="34" charset="0"/>
            </a:rPr>
            <a:t>Microfin</a:t>
          </a:r>
          <a:r>
            <a:rPr lang="en-US" sz="2000" kern="1200" dirty="0">
              <a:latin typeface="Franklin Gothic Medium Cond" panose="020B0606030402020204" pitchFamily="34" charset="0"/>
            </a:rPr>
            <a:t> (Ahmedabad)</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Au Financiers (Jaipur)</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Equitas Holdings (Chennai)</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ESAF Microfin (Chennai)</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Janalakshmi Financial Services (Bengaluru)</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RGVN (Northeast) Microfin (Guwahati)</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Suryoday Microfin (Navi Mumbai)</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Ujjivan Financial Services (Bengaluru)</a:t>
          </a:r>
        </a:p>
        <a:p>
          <a:pPr marL="228600" lvl="1" indent="-228600" algn="l" defTabSz="889000">
            <a:lnSpc>
              <a:spcPct val="90000"/>
            </a:lnSpc>
            <a:spcBef>
              <a:spcPct val="0"/>
            </a:spcBef>
            <a:spcAft>
              <a:spcPct val="15000"/>
            </a:spcAft>
            <a:buChar char="••"/>
          </a:pPr>
          <a:r>
            <a:rPr lang="en-US" sz="2000" kern="1200" dirty="0">
              <a:latin typeface="Franklin Gothic Medium Cond" panose="020B0606030402020204" pitchFamily="34" charset="0"/>
            </a:rPr>
            <a:t>Utkarsh Microfin (Varanasi)</a:t>
          </a:r>
        </a:p>
      </dsp:txBody>
      <dsp:txXfrm>
        <a:off x="711048" y="358871"/>
        <a:ext cx="3269067" cy="4878400"/>
      </dsp:txXfrm>
    </dsp:sp>
    <dsp:sp modelId="{E3B7593D-CDFB-42CB-95BD-7F92C7EE150A}">
      <dsp:nvSpPr>
        <dsp:cNvPr id="0" name=""/>
        <dsp:cNvSpPr/>
      </dsp:nvSpPr>
      <dsp:spPr>
        <a:xfrm>
          <a:off x="228865" y="0"/>
          <a:ext cx="753352" cy="879506"/>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A9C3FB-9301-453F-ADBA-1DC2F5D783A4}">
      <dsp:nvSpPr>
        <dsp:cNvPr id="0" name=""/>
        <dsp:cNvSpPr/>
      </dsp:nvSpPr>
      <dsp:spPr>
        <a:xfrm rot="16200000">
          <a:off x="3073747" y="2686468"/>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289050">
            <a:lnSpc>
              <a:spcPct val="90000"/>
            </a:lnSpc>
            <a:spcBef>
              <a:spcPct val="0"/>
            </a:spcBef>
            <a:spcAft>
              <a:spcPct val="35000"/>
            </a:spcAft>
          </a:pPr>
          <a:r>
            <a:rPr lang="en-US" sz="2900" kern="1200" dirty="0">
              <a:latin typeface="Franklin Gothic Medium Cond" panose="020B0606030402020204" pitchFamily="34" charset="0"/>
            </a:rPr>
            <a:t>Payment Banks </a:t>
          </a:r>
          <a:r>
            <a:rPr lang="en-US" sz="2900" kern="1200" dirty="0" smtClean="0">
              <a:latin typeface="Franklin Gothic Medium Cond" panose="020B0606030402020204" pitchFamily="34" charset="0"/>
            </a:rPr>
            <a:t>(3-11/41</a:t>
          </a:r>
          <a:r>
            <a:rPr lang="en-US" sz="2900" kern="1200" dirty="0">
              <a:latin typeface="Franklin Gothic Medium Cond" panose="020B0606030402020204" pitchFamily="34" charset="0"/>
            </a:rPr>
            <a:t>)</a:t>
          </a:r>
        </a:p>
      </dsp:txBody>
      <dsp:txXfrm>
        <a:off x="3073747" y="2686468"/>
        <a:ext cx="4144423" cy="656299"/>
      </dsp:txXfrm>
    </dsp:sp>
    <dsp:sp modelId="{18BA2A45-36AB-44BB-8948-A1DC5F299CB6}">
      <dsp:nvSpPr>
        <dsp:cNvPr id="0" name=""/>
        <dsp:cNvSpPr/>
      </dsp:nvSpPr>
      <dsp:spPr>
        <a:xfrm>
          <a:off x="5474108" y="942406"/>
          <a:ext cx="3269067" cy="4144423"/>
        </a:xfrm>
        <a:prstGeom prst="rect">
          <a:avLst/>
        </a:prstGeom>
        <a:solidFill>
          <a:schemeClr val="bg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578820" rIns="149352" bIns="14935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FFC000"/>
              </a:solidFill>
              <a:latin typeface="Franklin Gothic Medium Cond" panose="020B0606030402020204" pitchFamily="34" charset="0"/>
            </a:rPr>
            <a:t>Department of Posts</a:t>
          </a:r>
        </a:p>
        <a:p>
          <a:pPr marL="171450" lvl="1" indent="-171450" algn="l" defTabSz="711200">
            <a:lnSpc>
              <a:spcPct val="90000"/>
            </a:lnSpc>
            <a:spcBef>
              <a:spcPct val="0"/>
            </a:spcBef>
            <a:spcAft>
              <a:spcPct val="15000"/>
            </a:spcAft>
            <a:buChar char="••"/>
          </a:pPr>
          <a:r>
            <a:rPr lang="en-US" sz="1600" kern="1200" dirty="0">
              <a:latin typeface="Franklin Gothic Medium Cond" panose="020B0606030402020204" pitchFamily="34" charset="0"/>
            </a:rPr>
            <a:t>Fino PayTech Ltd (backed by IFC-W.Bank)</a:t>
          </a:r>
        </a:p>
        <a:p>
          <a:pPr marL="171450" lvl="1" indent="-171450" algn="l" defTabSz="711200">
            <a:lnSpc>
              <a:spcPct val="90000"/>
            </a:lnSpc>
            <a:spcBef>
              <a:spcPct val="0"/>
            </a:spcBef>
            <a:spcAft>
              <a:spcPct val="15000"/>
            </a:spcAft>
            <a:buChar char="••"/>
          </a:pPr>
          <a:r>
            <a:rPr lang="en-US" sz="1600" kern="1200" dirty="0">
              <a:latin typeface="Franklin Gothic Medium Cond" panose="020B0606030402020204" pitchFamily="34" charset="0"/>
            </a:rPr>
            <a:t>Reliance Industries Ltd (</a:t>
          </a:r>
          <a:r>
            <a:rPr lang="en-US" sz="1600" kern="1200" dirty="0">
              <a:solidFill>
                <a:srgbClr val="FFC000"/>
              </a:solidFill>
              <a:latin typeface="Franklin Gothic Medium Cond" panose="020B0606030402020204" pitchFamily="34" charset="0"/>
            </a:rPr>
            <a:t>Mukesh+SBI</a:t>
          </a:r>
          <a:r>
            <a:rPr lang="en-US" sz="1600" kern="1200" dirty="0">
              <a:latin typeface="Franklin Gothic Medium Cond" panose="020B0606030402020204" pitchFamily="34" charset="0"/>
            </a:rPr>
            <a:t>)</a:t>
          </a:r>
        </a:p>
        <a:p>
          <a:pPr marL="171450" lvl="1" indent="-171450" algn="l" defTabSz="711200">
            <a:lnSpc>
              <a:spcPct val="90000"/>
            </a:lnSpc>
            <a:spcBef>
              <a:spcPct val="0"/>
            </a:spcBef>
            <a:spcAft>
              <a:spcPct val="15000"/>
            </a:spcAft>
            <a:buChar char="••"/>
          </a:pPr>
          <a:r>
            <a:rPr lang="en-US" sz="1600" kern="1200" dirty="0">
              <a:latin typeface="Franklin Gothic Medium Cond" panose="020B0606030402020204" pitchFamily="34" charset="0"/>
            </a:rPr>
            <a:t>Vijay Shekhar Sharma (</a:t>
          </a:r>
          <a:r>
            <a:rPr lang="en-US" sz="1600" kern="1200" dirty="0">
              <a:solidFill>
                <a:srgbClr val="FFC000"/>
              </a:solidFill>
              <a:latin typeface="Franklin Gothic Medium Cond" panose="020B0606030402020204" pitchFamily="34" charset="0"/>
            </a:rPr>
            <a:t>Paytm</a:t>
          </a:r>
          <a:r>
            <a:rPr lang="en-US" sz="1600" kern="1200" dirty="0">
              <a:latin typeface="Franklin Gothic Medium Cond" panose="020B0606030402020204" pitchFamily="34" charset="0"/>
            </a:rPr>
            <a:t>)</a:t>
          </a:r>
        </a:p>
        <a:p>
          <a:pPr marL="171450" lvl="1" indent="-171450" algn="l" defTabSz="711200">
            <a:lnSpc>
              <a:spcPct val="90000"/>
            </a:lnSpc>
            <a:spcBef>
              <a:spcPct val="0"/>
            </a:spcBef>
            <a:spcAft>
              <a:spcPct val="15000"/>
            </a:spcAft>
            <a:buChar char="••"/>
          </a:pPr>
          <a:r>
            <a:rPr lang="en-US" sz="1600" kern="1200" dirty="0">
              <a:solidFill>
                <a:srgbClr val="FFC000"/>
              </a:solidFill>
              <a:latin typeface="Franklin Gothic Medium Cond" panose="020B0606030402020204" pitchFamily="34" charset="0"/>
            </a:rPr>
            <a:t>Vodafone</a:t>
          </a:r>
          <a:r>
            <a:rPr lang="en-US" sz="1600" kern="1200" dirty="0">
              <a:latin typeface="Franklin Gothic Medium Cond" panose="020B0606030402020204" pitchFamily="34" charset="0"/>
            </a:rPr>
            <a:t> m-pesa (tied with ICICI)</a:t>
          </a:r>
        </a:p>
        <a:p>
          <a:pPr marL="171450" lvl="1" indent="-171450" algn="l" defTabSz="711200">
            <a:lnSpc>
              <a:spcPct val="90000"/>
            </a:lnSpc>
            <a:spcBef>
              <a:spcPct val="0"/>
            </a:spcBef>
            <a:spcAft>
              <a:spcPct val="15000"/>
            </a:spcAft>
            <a:buChar char="••"/>
          </a:pPr>
          <a:r>
            <a:rPr lang="en-US" sz="1600" kern="1200" dirty="0">
              <a:latin typeface="Franklin Gothic Medium Cond" panose="020B0606030402020204" pitchFamily="34" charset="0"/>
            </a:rPr>
            <a:t>Aditya Birla Nuvo Ltd (with </a:t>
          </a:r>
          <a:r>
            <a:rPr lang="en-US" sz="1600" kern="1200" dirty="0">
              <a:solidFill>
                <a:srgbClr val="FFC000"/>
              </a:solidFill>
              <a:latin typeface="Franklin Gothic Medium Cond" panose="020B0606030402020204" pitchFamily="34" charset="0"/>
            </a:rPr>
            <a:t>IDEA</a:t>
          </a:r>
          <a:r>
            <a:rPr lang="en-US" sz="1600" kern="1200" dirty="0">
              <a:latin typeface="Franklin Gothic Medium Cond" panose="020B0606030402020204" pitchFamily="34" charset="0"/>
            </a:rPr>
            <a:t>)</a:t>
          </a:r>
        </a:p>
        <a:p>
          <a:pPr marL="171450" lvl="1" indent="-171450" algn="l" defTabSz="711200">
            <a:lnSpc>
              <a:spcPct val="90000"/>
            </a:lnSpc>
            <a:spcBef>
              <a:spcPct val="0"/>
            </a:spcBef>
            <a:spcAft>
              <a:spcPct val="15000"/>
            </a:spcAft>
            <a:buChar char="••"/>
          </a:pPr>
          <a:r>
            <a:rPr lang="en-US" sz="1600" kern="1200" dirty="0" smtClean="0">
              <a:solidFill>
                <a:srgbClr val="FFC000"/>
              </a:solidFill>
              <a:latin typeface="Franklin Gothic Medium Cond" panose="020B0606030402020204" pitchFamily="34" charset="0"/>
            </a:rPr>
            <a:t>Airtel</a:t>
          </a:r>
          <a:r>
            <a:rPr lang="en-US" sz="1600" kern="1200" dirty="0" smtClean="0">
              <a:latin typeface="Franklin Gothic Medium Cond" panose="020B0606030402020204" pitchFamily="34" charset="0"/>
            </a:rPr>
            <a:t> M Commerce Services Ltd (with Kotak Mahindra Bank)</a:t>
          </a:r>
          <a:endParaRPr lang="en-US" sz="1600" kern="1200" dirty="0">
            <a:latin typeface="Franklin Gothic Medium Cond" panose="020B0606030402020204" pitchFamily="34" charset="0"/>
          </a:endParaRPr>
        </a:p>
        <a:p>
          <a:pPr marL="171450" lvl="1" indent="-171450" algn="l" defTabSz="711200">
            <a:lnSpc>
              <a:spcPct val="90000"/>
            </a:lnSpc>
            <a:spcBef>
              <a:spcPct val="0"/>
            </a:spcBef>
            <a:spcAft>
              <a:spcPct val="15000"/>
            </a:spcAft>
            <a:buChar char="••"/>
          </a:pPr>
          <a:r>
            <a:rPr lang="en-US" sz="1600" kern="1200" dirty="0" smtClean="0">
              <a:latin typeface="Franklin Gothic Medium Cond" panose="020B0606030402020204" pitchFamily="34" charset="0"/>
            </a:rPr>
            <a:t>National Securities Depository Ltd</a:t>
          </a:r>
          <a:endParaRPr lang="en-US" sz="1600" kern="1200" dirty="0">
            <a:latin typeface="Franklin Gothic Medium Cond" panose="020B0606030402020204" pitchFamily="34" charset="0"/>
          </a:endParaRPr>
        </a:p>
        <a:p>
          <a:pPr marL="171450" lvl="1" indent="-171450" algn="l" defTabSz="711200">
            <a:lnSpc>
              <a:spcPct val="90000"/>
            </a:lnSpc>
            <a:spcBef>
              <a:spcPct val="0"/>
            </a:spcBef>
            <a:spcAft>
              <a:spcPct val="15000"/>
            </a:spcAft>
            <a:buChar char="••"/>
          </a:pPr>
          <a:r>
            <a:rPr lang="en-US" sz="1600" strike="sngStrike" kern="1200" dirty="0" err="1" smtClean="0">
              <a:solidFill>
                <a:srgbClr val="FF0000"/>
              </a:solidFill>
              <a:latin typeface="Franklin Gothic Medium Cond" panose="020B0606030402020204" pitchFamily="34" charset="0"/>
            </a:rPr>
            <a:t>Dilip</a:t>
          </a:r>
          <a:r>
            <a:rPr lang="en-US" sz="1600" strike="sngStrike" kern="1200" dirty="0" smtClean="0">
              <a:solidFill>
                <a:srgbClr val="FF0000"/>
              </a:solidFill>
              <a:latin typeface="Franklin Gothic Medium Cond" panose="020B0606030402020204" pitchFamily="34" charset="0"/>
            </a:rPr>
            <a:t> </a:t>
          </a:r>
          <a:r>
            <a:rPr lang="en-US" sz="1600" strike="sngStrike" kern="1200" dirty="0" err="1" smtClean="0">
              <a:solidFill>
                <a:srgbClr val="FF0000"/>
              </a:solidFill>
              <a:latin typeface="Franklin Gothic Medium Cond" panose="020B0606030402020204" pitchFamily="34" charset="0"/>
            </a:rPr>
            <a:t>Shantilal</a:t>
          </a:r>
          <a:r>
            <a:rPr lang="en-US" sz="1600" strike="sngStrike" kern="1200" dirty="0" smtClean="0">
              <a:solidFill>
                <a:srgbClr val="FF0000"/>
              </a:solidFill>
              <a:latin typeface="Franklin Gothic Medium Cond" panose="020B0606030402020204" pitchFamily="34" charset="0"/>
            </a:rPr>
            <a:t> Shanghvi (Sun Pharma + Telenor)</a:t>
          </a:r>
          <a:endParaRPr lang="en-US" sz="1600" strike="sngStrike" kern="1200" dirty="0">
            <a:solidFill>
              <a:srgbClr val="FF0000"/>
            </a:solidFill>
            <a:latin typeface="Franklin Gothic Medium Cond" panose="020B0606030402020204" pitchFamily="34" charset="0"/>
          </a:endParaRPr>
        </a:p>
        <a:p>
          <a:pPr marL="171450" lvl="1" indent="-171450" algn="l" defTabSz="711200">
            <a:lnSpc>
              <a:spcPct val="90000"/>
            </a:lnSpc>
            <a:spcBef>
              <a:spcPct val="0"/>
            </a:spcBef>
            <a:spcAft>
              <a:spcPct val="15000"/>
            </a:spcAft>
            <a:buChar char="••"/>
          </a:pPr>
          <a:r>
            <a:rPr lang="en-US" sz="1600" strike="sngStrike" kern="1200" dirty="0">
              <a:solidFill>
                <a:srgbClr val="FF0000"/>
              </a:solidFill>
              <a:latin typeface="Franklin Gothic Medium Cond" panose="020B0606030402020204" pitchFamily="34" charset="0"/>
            </a:rPr>
            <a:t>Tech Mahindra Ltd</a:t>
          </a:r>
        </a:p>
        <a:p>
          <a:pPr marL="171450" lvl="1" indent="-171450" algn="l" defTabSz="711200">
            <a:lnSpc>
              <a:spcPct val="90000"/>
            </a:lnSpc>
            <a:spcBef>
              <a:spcPct val="0"/>
            </a:spcBef>
            <a:spcAft>
              <a:spcPct val="15000"/>
            </a:spcAft>
            <a:buChar char="••"/>
          </a:pPr>
          <a:r>
            <a:rPr lang="en-US" sz="1600" strike="sngStrike" kern="1200" dirty="0">
              <a:solidFill>
                <a:srgbClr val="FF0000"/>
              </a:solidFill>
              <a:latin typeface="Franklin Gothic Medium Cond" panose="020B0606030402020204" pitchFamily="34" charset="0"/>
            </a:rPr>
            <a:t>Cholamandalam Distri. Services Ltd</a:t>
          </a:r>
        </a:p>
      </dsp:txBody>
      <dsp:txXfrm>
        <a:off x="5474108" y="942406"/>
        <a:ext cx="3269067" cy="4144423"/>
      </dsp:txXfrm>
    </dsp:sp>
    <dsp:sp modelId="{E612F469-360E-45C6-BBE6-BB1880648A7B}">
      <dsp:nvSpPr>
        <dsp:cNvPr id="0" name=""/>
        <dsp:cNvSpPr/>
      </dsp:nvSpPr>
      <dsp:spPr>
        <a:xfrm>
          <a:off x="4817809" y="76090"/>
          <a:ext cx="1312598" cy="131259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4503-5D4A-4360-945F-7EA19D6856E2}">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a:latin typeface="Franklin Gothic Medium Cond" panose="020B0606030402020204" pitchFamily="34" charset="0"/>
            </a:rPr>
            <a:t>10 small finance banks </a:t>
          </a:r>
        </a:p>
      </dsp:txBody>
      <dsp:txXfrm>
        <a:off x="-1689312" y="2761689"/>
        <a:ext cx="4144423" cy="656299"/>
      </dsp:txXfrm>
    </dsp:sp>
    <dsp:sp modelId="{E120CA3D-E031-4113-8088-C2F4998A2827}">
      <dsp:nvSpPr>
        <dsp:cNvPr id="0" name=""/>
        <dsp:cNvSpPr/>
      </dsp:nvSpPr>
      <dsp:spPr>
        <a:xfrm>
          <a:off x="711048" y="1017627"/>
          <a:ext cx="3269067" cy="4144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578820" rIns="312928" bIns="312928" numCol="1" spcCol="1270" anchor="t" anchorCtr="0">
          <a:noAutofit/>
        </a:bodyPr>
        <a:lstStyle/>
        <a:p>
          <a:pPr marL="285750" lvl="1" indent="-285750" algn="l" defTabSz="1511300">
            <a:lnSpc>
              <a:spcPct val="90000"/>
            </a:lnSpc>
            <a:spcBef>
              <a:spcPct val="0"/>
            </a:spcBef>
            <a:spcAft>
              <a:spcPct val="15000"/>
            </a:spcAft>
            <a:buChar char="••"/>
          </a:pPr>
          <a:r>
            <a:rPr lang="en-US" sz="3400" kern="1200" dirty="0">
              <a:latin typeface="Franklin Gothic Medium Cond" panose="020B0606030402020204" pitchFamily="34" charset="0"/>
            </a:rPr>
            <a:t>25% branches in unbanked rural area with </a:t>
          </a:r>
          <a:r>
            <a:rPr lang="en-US" sz="3400" kern="1200" dirty="0" err="1">
              <a:latin typeface="Franklin Gothic Medium Cond" panose="020B0606030402020204" pitchFamily="34" charset="0"/>
            </a:rPr>
            <a:t>upto</a:t>
          </a:r>
          <a:r>
            <a:rPr lang="en-US" sz="3400" kern="1200" dirty="0">
              <a:latin typeface="Franklin Gothic Medium Cond" panose="020B0606030402020204" pitchFamily="34" charset="0"/>
            </a:rPr>
            <a:t> 9,999 pop. Under Census-2011</a:t>
          </a:r>
        </a:p>
      </dsp:txBody>
      <dsp:txXfrm>
        <a:off x="711048" y="1017627"/>
        <a:ext cx="3269067" cy="4144423"/>
      </dsp:txXfrm>
    </dsp:sp>
    <dsp:sp modelId="{E3B7593D-CDFB-42CB-95BD-7F92C7EE150A}">
      <dsp:nvSpPr>
        <dsp:cNvPr id="0" name=""/>
        <dsp:cNvSpPr/>
      </dsp:nvSpPr>
      <dsp:spPr>
        <a:xfrm>
          <a:off x="54749" y="151312"/>
          <a:ext cx="1312598" cy="131259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1605C-D857-4FE6-AF6A-0A74B3965B21}">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smtClean="0">
              <a:latin typeface="Franklin Gothic Medium Cond" panose="020B0606030402020204" pitchFamily="34" charset="0"/>
            </a:rPr>
            <a:t>(11-3) payments </a:t>
          </a:r>
          <a:r>
            <a:rPr lang="en-US" sz="3300" kern="1200" dirty="0">
              <a:latin typeface="Franklin Gothic Medium Cond" panose="020B0606030402020204" pitchFamily="34" charset="0"/>
            </a:rPr>
            <a:t>banks </a:t>
          </a:r>
        </a:p>
      </dsp:txBody>
      <dsp:txXfrm>
        <a:off x="3073747" y="2761689"/>
        <a:ext cx="4144423" cy="656299"/>
      </dsp:txXfrm>
    </dsp:sp>
    <dsp:sp modelId="{EF95AB61-AF6A-4873-80B7-E249D73FF950}">
      <dsp:nvSpPr>
        <dsp:cNvPr id="0" name=""/>
        <dsp:cNvSpPr/>
      </dsp:nvSpPr>
      <dsp:spPr>
        <a:xfrm>
          <a:off x="5474108" y="1017627"/>
          <a:ext cx="3269067" cy="41444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578820" rIns="312928" bIns="312928" numCol="1" spcCol="1270" anchor="t" anchorCtr="0">
          <a:noAutofit/>
        </a:bodyPr>
        <a:lstStyle/>
        <a:p>
          <a:pPr marL="285750" lvl="1" indent="-285750" algn="l" defTabSz="1511300">
            <a:lnSpc>
              <a:spcPct val="90000"/>
            </a:lnSpc>
            <a:spcBef>
              <a:spcPct val="0"/>
            </a:spcBef>
            <a:spcAft>
              <a:spcPct val="15000"/>
            </a:spcAft>
            <a:buChar char="••"/>
          </a:pPr>
          <a:r>
            <a:rPr lang="en-US" sz="3400" kern="1200" dirty="0">
              <a:latin typeface="Franklin Gothic Medium Cond" panose="020B0606030402020204" pitchFamily="34" charset="0"/>
            </a:rPr>
            <a:t>No need, but 25% of access points must be with rural-BC</a:t>
          </a:r>
        </a:p>
        <a:p>
          <a:pPr marL="285750" lvl="1" indent="-285750" algn="l" defTabSz="1511300">
            <a:lnSpc>
              <a:spcPct val="90000"/>
            </a:lnSpc>
            <a:spcBef>
              <a:spcPct val="0"/>
            </a:spcBef>
            <a:spcAft>
              <a:spcPct val="15000"/>
            </a:spcAft>
            <a:buChar char="••"/>
          </a:pPr>
          <a:r>
            <a:rPr lang="en-US" sz="3400" kern="1200" dirty="0" smtClean="0">
              <a:latin typeface="Franklin Gothic Medium Cond" panose="020B0606030402020204" pitchFamily="34" charset="0"/>
            </a:rPr>
            <a:t>Can be BC of another bank.</a:t>
          </a:r>
          <a:endParaRPr lang="en-US" sz="3400" kern="1200" dirty="0">
            <a:latin typeface="Franklin Gothic Medium Cond" panose="020B0606030402020204" pitchFamily="34" charset="0"/>
          </a:endParaRPr>
        </a:p>
      </dsp:txBody>
      <dsp:txXfrm>
        <a:off x="5474108" y="1017627"/>
        <a:ext cx="3269067" cy="4144423"/>
      </dsp:txXfrm>
    </dsp:sp>
    <dsp:sp modelId="{79D3ACB0-35E7-43B2-9CB7-B9B650D712F6}">
      <dsp:nvSpPr>
        <dsp:cNvPr id="0" name=""/>
        <dsp:cNvSpPr/>
      </dsp:nvSpPr>
      <dsp:spPr>
        <a:xfrm>
          <a:off x="4817809" y="151312"/>
          <a:ext cx="1312598" cy="131259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4503-5D4A-4360-945F-7EA19D6856E2}">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a:latin typeface="Franklin Gothic Medium Cond" panose="020B0606030402020204" pitchFamily="34" charset="0"/>
            </a:rPr>
            <a:t>10 small finance banks </a:t>
          </a:r>
        </a:p>
      </dsp:txBody>
      <dsp:txXfrm>
        <a:off x="-1689312" y="2761689"/>
        <a:ext cx="4144423" cy="656299"/>
      </dsp:txXfrm>
    </dsp:sp>
    <dsp:sp modelId="{E120CA3D-E031-4113-8088-C2F4998A2827}">
      <dsp:nvSpPr>
        <dsp:cNvPr id="0" name=""/>
        <dsp:cNvSpPr/>
      </dsp:nvSpPr>
      <dsp:spPr>
        <a:xfrm>
          <a:off x="711048" y="1017627"/>
          <a:ext cx="3269067" cy="4144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578820" rIns="248920" bIns="248920" numCol="1" spcCol="1270" anchor="t" anchorCtr="0">
          <a:noAutofit/>
        </a:bodyPr>
        <a:lstStyle/>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Unserved</a:t>
          </a:r>
        </a:p>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Underserved</a:t>
          </a:r>
        </a:p>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Farmers-small, marginal</a:t>
          </a:r>
        </a:p>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Micro, Small industries</a:t>
          </a:r>
        </a:p>
      </dsp:txBody>
      <dsp:txXfrm>
        <a:off x="711048" y="1017627"/>
        <a:ext cx="3269067" cy="4144423"/>
      </dsp:txXfrm>
    </dsp:sp>
    <dsp:sp modelId="{E3B7593D-CDFB-42CB-95BD-7F92C7EE150A}">
      <dsp:nvSpPr>
        <dsp:cNvPr id="0" name=""/>
        <dsp:cNvSpPr/>
      </dsp:nvSpPr>
      <dsp:spPr>
        <a:xfrm>
          <a:off x="54749" y="151312"/>
          <a:ext cx="1312598" cy="131259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1605C-D857-4FE6-AF6A-0A74B3965B21}">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smtClean="0">
              <a:latin typeface="Franklin Gothic Medium Cond" panose="020B0606030402020204" pitchFamily="34" charset="0"/>
            </a:rPr>
            <a:t>8 </a:t>
          </a:r>
          <a:r>
            <a:rPr lang="en-US" sz="3300" kern="1200" dirty="0">
              <a:latin typeface="Franklin Gothic Medium Cond" panose="020B0606030402020204" pitchFamily="34" charset="0"/>
            </a:rPr>
            <a:t>payments banks </a:t>
          </a:r>
        </a:p>
      </dsp:txBody>
      <dsp:txXfrm>
        <a:off x="3073747" y="2761689"/>
        <a:ext cx="4144423" cy="656299"/>
      </dsp:txXfrm>
    </dsp:sp>
    <dsp:sp modelId="{EF95AB61-AF6A-4873-80B7-E249D73FF950}">
      <dsp:nvSpPr>
        <dsp:cNvPr id="0" name=""/>
        <dsp:cNvSpPr/>
      </dsp:nvSpPr>
      <dsp:spPr>
        <a:xfrm>
          <a:off x="5474108" y="1017627"/>
          <a:ext cx="3269067" cy="41444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578820" rIns="248920" bIns="248920" numCol="1" spcCol="1270" anchor="t" anchorCtr="0">
          <a:noAutofit/>
        </a:bodyPr>
        <a:lstStyle/>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Promoting Small savings</a:t>
          </a:r>
        </a:p>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Remittance to migrant </a:t>
          </a:r>
          <a:r>
            <a:rPr lang="en-US" sz="2700" kern="1200" dirty="0" err="1">
              <a:latin typeface="Franklin Gothic Medium Cond" panose="020B0606030402020204" pitchFamily="34" charset="0"/>
            </a:rPr>
            <a:t>labour</a:t>
          </a:r>
          <a:r>
            <a:rPr lang="en-US" sz="2700" kern="1200" dirty="0">
              <a:latin typeface="Franklin Gothic Medium Cond" panose="020B0606030402020204" pitchFamily="34" charset="0"/>
            </a:rPr>
            <a:t> families, low income households, </a:t>
          </a:r>
          <a:r>
            <a:rPr lang="en-US" sz="2700" kern="1200" dirty="0" err="1">
              <a:latin typeface="Franklin Gothic Medium Cond" panose="020B0606030402020204" pitchFamily="34" charset="0"/>
            </a:rPr>
            <a:t>unorg</a:t>
          </a:r>
          <a:r>
            <a:rPr lang="en-US" sz="2700" kern="1200" dirty="0">
              <a:latin typeface="Franklin Gothic Medium Cond" panose="020B0606030402020204" pitchFamily="34" charset="0"/>
            </a:rPr>
            <a:t>. Sector, small business</a:t>
          </a:r>
        </a:p>
      </dsp:txBody>
      <dsp:txXfrm>
        <a:off x="5474108" y="1017627"/>
        <a:ext cx="3269067" cy="4144423"/>
      </dsp:txXfrm>
    </dsp:sp>
    <dsp:sp modelId="{79D3ACB0-35E7-43B2-9CB7-B9B650D712F6}">
      <dsp:nvSpPr>
        <dsp:cNvPr id="0" name=""/>
        <dsp:cNvSpPr/>
      </dsp:nvSpPr>
      <dsp:spPr>
        <a:xfrm>
          <a:off x="4817809" y="151312"/>
          <a:ext cx="1312598" cy="131259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4503-5D4A-4360-945F-7EA19D6856E2}">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a:latin typeface="Franklin Gothic Medium Cond" panose="020B0606030402020204" pitchFamily="34" charset="0"/>
            </a:rPr>
            <a:t>10 small finance banks </a:t>
          </a:r>
        </a:p>
      </dsp:txBody>
      <dsp:txXfrm>
        <a:off x="-1689312" y="2761689"/>
        <a:ext cx="4144423" cy="656299"/>
      </dsp:txXfrm>
    </dsp:sp>
    <dsp:sp modelId="{E120CA3D-E031-4113-8088-C2F4998A2827}">
      <dsp:nvSpPr>
        <dsp:cNvPr id="0" name=""/>
        <dsp:cNvSpPr/>
      </dsp:nvSpPr>
      <dsp:spPr>
        <a:xfrm>
          <a:off x="711048" y="1017627"/>
          <a:ext cx="3269067" cy="4144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578820" rIns="263144" bIns="263144" numCol="1" spcCol="1270" anchor="t" anchorCtr="0">
          <a:noAutofit/>
        </a:bodyPr>
        <a:lstStyle/>
        <a:p>
          <a:pPr marL="285750" lvl="1" indent="-285750" algn="l" defTabSz="1289050">
            <a:lnSpc>
              <a:spcPct val="90000"/>
            </a:lnSpc>
            <a:spcBef>
              <a:spcPct val="0"/>
            </a:spcBef>
            <a:spcAft>
              <a:spcPct val="15000"/>
            </a:spcAft>
            <a:buChar char="••"/>
          </a:pPr>
          <a:r>
            <a:rPr lang="en-US" sz="2900" kern="1200" dirty="0">
              <a:latin typeface="Franklin Gothic Medium Cond" panose="020B0606030402020204" pitchFamily="34" charset="0"/>
            </a:rPr>
            <a:t>No such limits</a:t>
          </a:r>
        </a:p>
      </dsp:txBody>
      <dsp:txXfrm>
        <a:off x="711048" y="1017627"/>
        <a:ext cx="3269067" cy="4144423"/>
      </dsp:txXfrm>
    </dsp:sp>
    <dsp:sp modelId="{E3B7593D-CDFB-42CB-95BD-7F92C7EE150A}">
      <dsp:nvSpPr>
        <dsp:cNvPr id="0" name=""/>
        <dsp:cNvSpPr/>
      </dsp:nvSpPr>
      <dsp:spPr>
        <a:xfrm>
          <a:off x="54749" y="151312"/>
          <a:ext cx="1312598" cy="131259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1605C-D857-4FE6-AF6A-0A74B3965B21}">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smtClean="0">
              <a:latin typeface="Franklin Gothic Medium Cond" panose="020B0606030402020204" pitchFamily="34" charset="0"/>
            </a:rPr>
            <a:t>(11-3) payments </a:t>
          </a:r>
          <a:r>
            <a:rPr lang="en-US" sz="3300" kern="1200" dirty="0">
              <a:latin typeface="Franklin Gothic Medium Cond" panose="020B0606030402020204" pitchFamily="34" charset="0"/>
            </a:rPr>
            <a:t>banks </a:t>
          </a:r>
        </a:p>
      </dsp:txBody>
      <dsp:txXfrm>
        <a:off x="3073747" y="2761689"/>
        <a:ext cx="4144423" cy="656299"/>
      </dsp:txXfrm>
    </dsp:sp>
    <dsp:sp modelId="{EF95AB61-AF6A-4873-80B7-E249D73FF950}">
      <dsp:nvSpPr>
        <dsp:cNvPr id="0" name=""/>
        <dsp:cNvSpPr/>
      </dsp:nvSpPr>
      <dsp:spPr>
        <a:xfrm>
          <a:off x="5474108" y="1017627"/>
          <a:ext cx="3269067" cy="41444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578820" rIns="263144" bIns="263144" numCol="1" spcCol="1270" anchor="t" anchorCtr="0">
          <a:noAutofit/>
        </a:bodyPr>
        <a:lstStyle/>
        <a:p>
          <a:pPr marL="285750" lvl="1" indent="-285750" algn="l" defTabSz="1289050">
            <a:lnSpc>
              <a:spcPct val="90000"/>
            </a:lnSpc>
            <a:spcBef>
              <a:spcPct val="0"/>
            </a:spcBef>
            <a:spcAft>
              <a:spcPct val="15000"/>
            </a:spcAft>
            <a:buChar char="••"/>
          </a:pPr>
          <a:r>
            <a:rPr lang="en-US" sz="2900" kern="1200" dirty="0">
              <a:latin typeface="Franklin Gothic Medium Cond" panose="020B0606030402020204" pitchFamily="34" charset="0"/>
            </a:rPr>
            <a:t>No NRI deposits</a:t>
          </a:r>
        </a:p>
        <a:p>
          <a:pPr marL="285750" lvl="1" indent="-285750" algn="l" defTabSz="1289050">
            <a:lnSpc>
              <a:spcPct val="90000"/>
            </a:lnSpc>
            <a:spcBef>
              <a:spcPct val="0"/>
            </a:spcBef>
            <a:spcAft>
              <a:spcPct val="15000"/>
            </a:spcAft>
            <a:buChar char="••"/>
          </a:pPr>
          <a:r>
            <a:rPr lang="en-US" sz="2900" kern="1200" dirty="0">
              <a:latin typeface="Franklin Gothic Medium Cond" panose="020B0606030402020204" pitchFamily="34" charset="0"/>
            </a:rPr>
            <a:t>Time &amp; Demand…yes</a:t>
          </a:r>
        </a:p>
        <a:p>
          <a:pPr marL="285750" lvl="1" indent="-285750" algn="l" defTabSz="1289050">
            <a:lnSpc>
              <a:spcPct val="90000"/>
            </a:lnSpc>
            <a:spcBef>
              <a:spcPct val="0"/>
            </a:spcBef>
            <a:spcAft>
              <a:spcPct val="15000"/>
            </a:spcAft>
            <a:buChar char="••"/>
          </a:pPr>
          <a:r>
            <a:rPr lang="en-US" sz="2900" kern="1200" dirty="0">
              <a:latin typeface="Franklin Gothic Medium Cond" panose="020B0606030402020204" pitchFamily="34" charset="0"/>
            </a:rPr>
            <a:t>Max. balance Rs.1 lakh per year per customer </a:t>
          </a:r>
        </a:p>
        <a:p>
          <a:pPr marL="285750" lvl="1" indent="-285750" algn="l" defTabSz="1289050">
            <a:lnSpc>
              <a:spcPct val="90000"/>
            </a:lnSpc>
            <a:spcBef>
              <a:spcPct val="0"/>
            </a:spcBef>
            <a:spcAft>
              <a:spcPct val="15000"/>
            </a:spcAft>
            <a:buChar char="••"/>
          </a:pPr>
          <a:r>
            <a:rPr lang="en-US" sz="2900" kern="1200" dirty="0">
              <a:latin typeface="Franklin Gothic Medium Cond" panose="020B0606030402020204" pitchFamily="34" charset="0"/>
            </a:rPr>
            <a:t>YES ATM/DEBIT</a:t>
          </a:r>
        </a:p>
        <a:p>
          <a:pPr marL="285750" lvl="1" indent="-285750" algn="l" defTabSz="1289050">
            <a:lnSpc>
              <a:spcPct val="90000"/>
            </a:lnSpc>
            <a:spcBef>
              <a:spcPct val="0"/>
            </a:spcBef>
            <a:spcAft>
              <a:spcPct val="15000"/>
            </a:spcAft>
            <a:buChar char="••"/>
          </a:pPr>
          <a:r>
            <a:rPr lang="en-US" sz="2900" kern="1200" dirty="0">
              <a:latin typeface="Franklin Gothic Medium Cond" panose="020B0606030402020204" pitchFamily="34" charset="0"/>
            </a:rPr>
            <a:t>NO CREDIT CARD.</a:t>
          </a:r>
        </a:p>
      </dsp:txBody>
      <dsp:txXfrm>
        <a:off x="5474108" y="1017627"/>
        <a:ext cx="3269067" cy="4144423"/>
      </dsp:txXfrm>
    </dsp:sp>
    <dsp:sp modelId="{79D3ACB0-35E7-43B2-9CB7-B9B650D712F6}">
      <dsp:nvSpPr>
        <dsp:cNvPr id="0" name=""/>
        <dsp:cNvSpPr/>
      </dsp:nvSpPr>
      <dsp:spPr>
        <a:xfrm>
          <a:off x="4817809" y="151312"/>
          <a:ext cx="1312598" cy="131259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4503-5D4A-4360-945F-7EA19D6856E2}">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a:latin typeface="Franklin Gothic Medium Cond" panose="020B0606030402020204" pitchFamily="34" charset="0"/>
            </a:rPr>
            <a:t>10 small finance banks </a:t>
          </a:r>
        </a:p>
      </dsp:txBody>
      <dsp:txXfrm>
        <a:off x="-1689312" y="2761689"/>
        <a:ext cx="4144423" cy="656299"/>
      </dsp:txXfrm>
    </dsp:sp>
    <dsp:sp modelId="{E120CA3D-E031-4113-8088-C2F4998A2827}">
      <dsp:nvSpPr>
        <dsp:cNvPr id="0" name=""/>
        <dsp:cNvSpPr/>
      </dsp:nvSpPr>
      <dsp:spPr>
        <a:xfrm>
          <a:off x="711048" y="1017627"/>
          <a:ext cx="3269067" cy="4144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578820" rIns="227584" bIns="227584"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40% strictly </a:t>
          </a:r>
          <a:r>
            <a:rPr lang="en-US" sz="2500" kern="1200" dirty="0" err="1">
              <a:latin typeface="Franklin Gothic Medium Cond" panose="020B0606030402020204" pitchFamily="34" charset="0"/>
            </a:rPr>
            <a:t>categorywise</a:t>
          </a:r>
          <a:r>
            <a:rPr lang="en-US" sz="2500" kern="1200" dirty="0">
              <a:latin typeface="Franklin Gothic Medium Cond" panose="020B0606030402020204" pitchFamily="34" charset="0"/>
            </a:rPr>
            <a:t> as SCB-PSL</a:t>
          </a:r>
        </a:p>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35% into PSL with </a:t>
          </a:r>
          <a:r>
            <a:rPr lang="en-US" sz="2500" kern="1200" dirty="0" smtClean="0">
              <a:latin typeface="Franklin Gothic Medium Cond" panose="020B0606030402020204" pitchFamily="34" charset="0"/>
            </a:rPr>
            <a:t>competitive edge.</a:t>
          </a:r>
          <a:endParaRPr lang="en-US" sz="2500" kern="1200" dirty="0">
            <a:latin typeface="Franklin Gothic Medium Cond" panose="020B0606030402020204" pitchFamily="34" charset="0"/>
          </a:endParaRPr>
        </a:p>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=Total 75% PSL</a:t>
          </a:r>
        </a:p>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50% of loan portfolio </a:t>
          </a:r>
          <a:r>
            <a:rPr lang="en-US" sz="2500" kern="1200" dirty="0" err="1">
              <a:latin typeface="Franklin Gothic Medium Cond" panose="020B0606030402020204" pitchFamily="34" charset="0"/>
            </a:rPr>
            <a:t>upto</a:t>
          </a:r>
          <a:r>
            <a:rPr lang="en-US" sz="2500" kern="1200" dirty="0">
              <a:latin typeface="Franklin Gothic Medium Cond" panose="020B0606030402020204" pitchFamily="34" charset="0"/>
            </a:rPr>
            <a:t> 25 Lakhs’ loans</a:t>
          </a:r>
        </a:p>
        <a:p>
          <a:pPr marL="228600" lvl="1" indent="-228600" algn="l" defTabSz="1111250">
            <a:lnSpc>
              <a:spcPct val="90000"/>
            </a:lnSpc>
            <a:spcBef>
              <a:spcPct val="0"/>
            </a:spcBef>
            <a:spcAft>
              <a:spcPct val="15000"/>
            </a:spcAft>
            <a:buChar char="••"/>
          </a:pPr>
          <a:endParaRPr lang="en-US" sz="2500" kern="1200" dirty="0">
            <a:latin typeface="Franklin Gothic Medium Cond" panose="020B0606030402020204" pitchFamily="34" charset="0"/>
          </a:endParaRPr>
        </a:p>
      </dsp:txBody>
      <dsp:txXfrm>
        <a:off x="711048" y="1017627"/>
        <a:ext cx="3269067" cy="4144423"/>
      </dsp:txXfrm>
    </dsp:sp>
    <dsp:sp modelId="{E3B7593D-CDFB-42CB-95BD-7F92C7EE150A}">
      <dsp:nvSpPr>
        <dsp:cNvPr id="0" name=""/>
        <dsp:cNvSpPr/>
      </dsp:nvSpPr>
      <dsp:spPr>
        <a:xfrm>
          <a:off x="54749" y="151312"/>
          <a:ext cx="1312598" cy="131259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1605C-D857-4FE6-AF6A-0A74B3965B21}">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smtClean="0">
              <a:latin typeface="Franklin Gothic Medium Cond" panose="020B0606030402020204" pitchFamily="34" charset="0"/>
            </a:rPr>
            <a:t>(11-3) </a:t>
          </a:r>
          <a:r>
            <a:rPr lang="en-US" sz="3300" kern="1200" dirty="0">
              <a:latin typeface="Franklin Gothic Medium Cond" panose="020B0606030402020204" pitchFamily="34" charset="0"/>
            </a:rPr>
            <a:t>payments banks </a:t>
          </a:r>
        </a:p>
      </dsp:txBody>
      <dsp:txXfrm>
        <a:off x="3073747" y="2761689"/>
        <a:ext cx="4144423" cy="656299"/>
      </dsp:txXfrm>
    </dsp:sp>
    <dsp:sp modelId="{EF95AB61-AF6A-4873-80B7-E249D73FF950}">
      <dsp:nvSpPr>
        <dsp:cNvPr id="0" name=""/>
        <dsp:cNvSpPr/>
      </dsp:nvSpPr>
      <dsp:spPr>
        <a:xfrm>
          <a:off x="5474108" y="1017627"/>
          <a:ext cx="3269067" cy="41444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578820" rIns="227584" bIns="227584"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Can’t loan, So no PSL</a:t>
          </a:r>
        </a:p>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Can’t issue credit card</a:t>
          </a:r>
        </a:p>
        <a:p>
          <a:pPr marL="228600" lvl="1" indent="-228600" algn="l" defTabSz="1111250">
            <a:lnSpc>
              <a:spcPct val="90000"/>
            </a:lnSpc>
            <a:spcBef>
              <a:spcPct val="0"/>
            </a:spcBef>
            <a:spcAft>
              <a:spcPct val="15000"/>
            </a:spcAft>
            <a:buChar char="••"/>
          </a:pPr>
          <a:r>
            <a:rPr lang="en-US" sz="2500" kern="1200" dirty="0" smtClean="0">
              <a:latin typeface="Franklin Gothic Medium Cond" panose="020B0606030402020204" pitchFamily="34" charset="0"/>
            </a:rPr>
            <a:t>Min.75</a:t>
          </a:r>
          <a:r>
            <a:rPr lang="en-US" sz="2500" kern="1200" dirty="0">
              <a:latin typeface="Franklin Gothic Medium Cond" panose="020B0606030402020204" pitchFamily="34" charset="0"/>
            </a:rPr>
            <a:t>% of Demand deposits in </a:t>
          </a:r>
          <a:r>
            <a:rPr lang="en-US" sz="2500" kern="1200" dirty="0" err="1">
              <a:latin typeface="Franklin Gothic Medium Cond" panose="020B0606030402020204" pitchFamily="34" charset="0"/>
            </a:rPr>
            <a:t>Gsec,T</a:t>
          </a:r>
          <a:r>
            <a:rPr lang="en-US" sz="2500" kern="1200" dirty="0">
              <a:latin typeface="Franklin Gothic Medium Cond" panose="020B0606030402020204" pitchFamily="34" charset="0"/>
            </a:rPr>
            <a:t>-Bill</a:t>
          </a:r>
        </a:p>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Max.25% of all deposits in other SCB</a:t>
          </a:r>
        </a:p>
      </dsp:txBody>
      <dsp:txXfrm>
        <a:off x="5474108" y="1017627"/>
        <a:ext cx="3269067" cy="4144423"/>
      </dsp:txXfrm>
    </dsp:sp>
    <dsp:sp modelId="{79D3ACB0-35E7-43B2-9CB7-B9B650D712F6}">
      <dsp:nvSpPr>
        <dsp:cNvPr id="0" name=""/>
        <dsp:cNvSpPr/>
      </dsp:nvSpPr>
      <dsp:spPr>
        <a:xfrm>
          <a:off x="4817809" y="151312"/>
          <a:ext cx="1312598" cy="131259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4503-5D4A-4360-945F-7EA19D6856E2}">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a:latin typeface="Franklin Gothic Medium Cond" panose="020B0606030402020204" pitchFamily="34" charset="0"/>
            </a:rPr>
            <a:t>10 small finance banks </a:t>
          </a:r>
        </a:p>
      </dsp:txBody>
      <dsp:txXfrm>
        <a:off x="-1689312" y="2761689"/>
        <a:ext cx="4144423" cy="656299"/>
      </dsp:txXfrm>
    </dsp:sp>
    <dsp:sp modelId="{E120CA3D-E031-4113-8088-C2F4998A2827}">
      <dsp:nvSpPr>
        <dsp:cNvPr id="0" name=""/>
        <dsp:cNvSpPr/>
      </dsp:nvSpPr>
      <dsp:spPr>
        <a:xfrm>
          <a:off x="711048" y="1017627"/>
          <a:ext cx="3269067" cy="4144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578820" rIns="341376" bIns="341376" numCol="1" spcCol="1270" anchor="t" anchorCtr="0">
          <a:noAutofit/>
        </a:bodyPr>
        <a:lstStyle/>
        <a:p>
          <a:pPr marL="285750" lvl="1" indent="-285750" algn="l" defTabSz="1644650">
            <a:lnSpc>
              <a:spcPct val="90000"/>
            </a:lnSpc>
            <a:spcBef>
              <a:spcPct val="0"/>
            </a:spcBef>
            <a:spcAft>
              <a:spcPct val="15000"/>
            </a:spcAft>
            <a:buChar char="••"/>
          </a:pPr>
          <a:r>
            <a:rPr lang="en-US" sz="3700" kern="1200" dirty="0">
              <a:latin typeface="Franklin Gothic Medium Cond" panose="020B0606030402020204" pitchFamily="34" charset="0"/>
            </a:rPr>
            <a:t>Can evolve into Universal Bank after 5 years, on RBI discretion</a:t>
          </a:r>
        </a:p>
      </dsp:txBody>
      <dsp:txXfrm>
        <a:off x="711048" y="1017627"/>
        <a:ext cx="3269067" cy="4144423"/>
      </dsp:txXfrm>
    </dsp:sp>
    <dsp:sp modelId="{E3B7593D-CDFB-42CB-95BD-7F92C7EE150A}">
      <dsp:nvSpPr>
        <dsp:cNvPr id="0" name=""/>
        <dsp:cNvSpPr/>
      </dsp:nvSpPr>
      <dsp:spPr>
        <a:xfrm>
          <a:off x="54749" y="151312"/>
          <a:ext cx="1312598" cy="131259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1605C-D857-4FE6-AF6A-0A74B3965B21}">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lvl="0" algn="r" defTabSz="1466850">
            <a:lnSpc>
              <a:spcPct val="90000"/>
            </a:lnSpc>
            <a:spcBef>
              <a:spcPct val="0"/>
            </a:spcBef>
            <a:spcAft>
              <a:spcPct val="35000"/>
            </a:spcAft>
          </a:pPr>
          <a:r>
            <a:rPr lang="en-US" sz="3300" kern="1200" dirty="0" smtClean="0">
              <a:latin typeface="Franklin Gothic Medium Cond" panose="020B0606030402020204" pitchFamily="34" charset="0"/>
            </a:rPr>
            <a:t>(11-3) </a:t>
          </a:r>
          <a:r>
            <a:rPr lang="en-US" sz="3300" kern="1200" dirty="0">
              <a:latin typeface="Franklin Gothic Medium Cond" panose="020B0606030402020204" pitchFamily="34" charset="0"/>
            </a:rPr>
            <a:t>payments banks </a:t>
          </a:r>
        </a:p>
      </dsp:txBody>
      <dsp:txXfrm>
        <a:off x="3073747" y="2761689"/>
        <a:ext cx="4144423" cy="656299"/>
      </dsp:txXfrm>
    </dsp:sp>
    <dsp:sp modelId="{EF95AB61-AF6A-4873-80B7-E249D73FF950}">
      <dsp:nvSpPr>
        <dsp:cNvPr id="0" name=""/>
        <dsp:cNvSpPr/>
      </dsp:nvSpPr>
      <dsp:spPr>
        <a:xfrm>
          <a:off x="5474108" y="1017627"/>
          <a:ext cx="3269067" cy="41444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578820" rIns="341376" bIns="341376" numCol="1" spcCol="1270" anchor="t" anchorCtr="0">
          <a:noAutofit/>
        </a:bodyPr>
        <a:lstStyle/>
        <a:p>
          <a:pPr marL="285750" lvl="1" indent="-285750" algn="l" defTabSz="1644650">
            <a:lnSpc>
              <a:spcPct val="90000"/>
            </a:lnSpc>
            <a:spcBef>
              <a:spcPct val="0"/>
            </a:spcBef>
            <a:spcAft>
              <a:spcPct val="15000"/>
            </a:spcAft>
            <a:buChar char="••"/>
          </a:pPr>
          <a:r>
            <a:rPr lang="en-US" sz="3700" kern="1200" dirty="0">
              <a:latin typeface="Franklin Gothic Medium Cond" panose="020B0606030402020204" pitchFamily="34" charset="0"/>
            </a:rPr>
            <a:t>Not explicitly mentioned</a:t>
          </a:r>
        </a:p>
      </dsp:txBody>
      <dsp:txXfrm>
        <a:off x="5474108" y="1017627"/>
        <a:ext cx="3269067" cy="4144423"/>
      </dsp:txXfrm>
    </dsp:sp>
    <dsp:sp modelId="{79D3ACB0-35E7-43B2-9CB7-B9B650D712F6}">
      <dsp:nvSpPr>
        <dsp:cNvPr id="0" name=""/>
        <dsp:cNvSpPr/>
      </dsp:nvSpPr>
      <dsp:spPr>
        <a:xfrm>
          <a:off x="4817809" y="151312"/>
          <a:ext cx="1312598" cy="131259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509B7-B61A-40A3-AC9E-23BA3A4F44F1}">
      <dsp:nvSpPr>
        <dsp:cNvPr id="0" name=""/>
        <dsp:cNvSpPr/>
      </dsp:nvSpPr>
      <dsp:spPr>
        <a:xfrm>
          <a:off x="42" y="23586"/>
          <a:ext cx="4111139"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Till now</a:t>
          </a:r>
          <a:endParaRPr lang="en-US" sz="2700" kern="1200" dirty="0"/>
        </a:p>
      </dsp:txBody>
      <dsp:txXfrm>
        <a:off x="42" y="23586"/>
        <a:ext cx="4111139" cy="777600"/>
      </dsp:txXfrm>
    </dsp:sp>
    <dsp:sp modelId="{D463778F-7599-4BFD-A1DB-73D54654C9B9}">
      <dsp:nvSpPr>
        <dsp:cNvPr id="0" name=""/>
        <dsp:cNvSpPr/>
      </dsp:nvSpPr>
      <dsp:spPr>
        <a:xfrm>
          <a:off x="42" y="801186"/>
          <a:ext cx="4111139" cy="44885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b="0" u="none" kern="1200" dirty="0" smtClean="0"/>
            <a:t>UCB/PVB round#3: last date to apply was July 1, 2013…</a:t>
          </a:r>
          <a:r>
            <a:rPr lang="en-US" sz="2700" b="0" u="none" kern="1200" dirty="0" err="1" smtClean="0"/>
            <a:t>Bandhan</a:t>
          </a:r>
          <a:r>
            <a:rPr lang="en-US" sz="2700" b="0" u="none" kern="1200" dirty="0" smtClean="0"/>
            <a:t>, IDFC won license.</a:t>
          </a:r>
          <a:endParaRPr lang="en-US" sz="2700" b="0" u="none" kern="1200" dirty="0"/>
        </a:p>
        <a:p>
          <a:pPr marL="228600" lvl="1" indent="-228600" algn="l" defTabSz="1200150">
            <a:lnSpc>
              <a:spcPct val="90000"/>
            </a:lnSpc>
            <a:spcBef>
              <a:spcPct val="0"/>
            </a:spcBef>
            <a:spcAft>
              <a:spcPct val="15000"/>
            </a:spcAft>
            <a:buChar char="••"/>
          </a:pPr>
          <a:r>
            <a:rPr lang="en-US" sz="2700" b="0" u="none" kern="1200" dirty="0" smtClean="0"/>
            <a:t>SFB/PB Round#1: last date to apply was  Jan 1, 2015.</a:t>
          </a:r>
          <a:endParaRPr lang="en-US" sz="2700" b="0" u="none" kern="1200" dirty="0"/>
        </a:p>
      </dsp:txBody>
      <dsp:txXfrm>
        <a:off x="42" y="801186"/>
        <a:ext cx="4111139" cy="4488589"/>
      </dsp:txXfrm>
    </dsp:sp>
    <dsp:sp modelId="{DCCAF7F8-7FB8-4E4A-9440-ADD2C90797E4}">
      <dsp:nvSpPr>
        <dsp:cNvPr id="0" name=""/>
        <dsp:cNvSpPr/>
      </dsp:nvSpPr>
      <dsp:spPr>
        <a:xfrm>
          <a:off x="4686742" y="23586"/>
          <a:ext cx="4111139"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On tap</a:t>
          </a:r>
          <a:endParaRPr lang="en-US" sz="2700" kern="1200" dirty="0"/>
        </a:p>
      </dsp:txBody>
      <dsp:txXfrm>
        <a:off x="4686742" y="23586"/>
        <a:ext cx="4111139" cy="777600"/>
      </dsp:txXfrm>
    </dsp:sp>
    <dsp:sp modelId="{B9BAB779-DDCA-4CBB-A9D1-31D417745CE7}">
      <dsp:nvSpPr>
        <dsp:cNvPr id="0" name=""/>
        <dsp:cNvSpPr/>
      </dsp:nvSpPr>
      <dsp:spPr>
        <a:xfrm>
          <a:off x="4686742" y="801186"/>
          <a:ext cx="4111139" cy="44885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No “deadline for application”</a:t>
          </a:r>
          <a:endParaRPr lang="en-US" sz="2700" kern="1200" dirty="0"/>
        </a:p>
        <a:p>
          <a:pPr marL="228600" lvl="1" indent="-228600" algn="l" defTabSz="1200150">
            <a:lnSpc>
              <a:spcPct val="90000"/>
            </a:lnSpc>
            <a:spcBef>
              <a:spcPct val="0"/>
            </a:spcBef>
            <a:spcAft>
              <a:spcPct val="15000"/>
            </a:spcAft>
            <a:buChar char="••"/>
          </a:pPr>
          <a:r>
            <a:rPr lang="en-US" sz="2700" kern="1200" dirty="0" smtClean="0"/>
            <a:t>Just like driving license, come when you’re ready</a:t>
          </a:r>
          <a:endParaRPr lang="en-US" sz="2700" kern="1200" dirty="0"/>
        </a:p>
        <a:p>
          <a:pPr marL="228600" lvl="1" indent="-228600" algn="l" defTabSz="1200150">
            <a:lnSpc>
              <a:spcPct val="90000"/>
            </a:lnSpc>
            <a:spcBef>
              <a:spcPct val="0"/>
            </a:spcBef>
            <a:spcAft>
              <a:spcPct val="15000"/>
            </a:spcAft>
            <a:buChar char="••"/>
          </a:pPr>
          <a:r>
            <a:rPr lang="en-US" sz="2700" kern="1200" dirty="0" smtClean="0"/>
            <a:t>No need to wait for notification.</a:t>
          </a:r>
          <a:endParaRPr lang="en-US" sz="2700" kern="1200" dirty="0"/>
        </a:p>
        <a:p>
          <a:pPr marL="228600" lvl="1" indent="-228600" algn="l" defTabSz="1200150">
            <a:lnSpc>
              <a:spcPct val="90000"/>
            </a:lnSpc>
            <a:spcBef>
              <a:spcPct val="0"/>
            </a:spcBef>
            <a:spcAft>
              <a:spcPct val="15000"/>
            </a:spcAft>
            <a:buChar char="••"/>
          </a:pPr>
          <a:r>
            <a:rPr lang="en-US" sz="2700" kern="1200" dirty="0" smtClean="0"/>
            <a:t>UCB/PVB…yes guidelines</a:t>
          </a:r>
          <a:endParaRPr lang="en-US" sz="2700" kern="1200" dirty="0"/>
        </a:p>
        <a:p>
          <a:pPr marL="228600" lvl="1" indent="-228600" algn="l" defTabSz="1200150">
            <a:lnSpc>
              <a:spcPct val="90000"/>
            </a:lnSpc>
            <a:spcBef>
              <a:spcPct val="0"/>
            </a:spcBef>
            <a:spcAft>
              <a:spcPct val="15000"/>
            </a:spcAft>
            <a:buChar char="••"/>
          </a:pPr>
          <a:r>
            <a:rPr lang="en-US" sz="2700" kern="1200" dirty="0" smtClean="0">
              <a:solidFill>
                <a:schemeClr val="accent2">
                  <a:lumMod val="50000"/>
                </a:schemeClr>
              </a:solidFill>
            </a:rPr>
            <a:t>SFB/PB:…?? (waiting- should consider raising entry capital, penalty for leaving).</a:t>
          </a:r>
          <a:endParaRPr lang="en-US" sz="2700" kern="1200" dirty="0">
            <a:solidFill>
              <a:schemeClr val="accent2">
                <a:lumMod val="50000"/>
              </a:schemeClr>
            </a:solidFill>
          </a:endParaRPr>
        </a:p>
      </dsp:txBody>
      <dsp:txXfrm>
        <a:off x="4686742" y="801186"/>
        <a:ext cx="4111139" cy="448858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1A69C-E1A8-439B-BE04-9A40F8CDC6A6}">
      <dsp:nvSpPr>
        <dsp:cNvPr id="0" name=""/>
        <dsp:cNvSpPr/>
      </dsp:nvSpPr>
      <dsp:spPr>
        <a:xfrm>
          <a:off x="1905" y="862899"/>
          <a:ext cx="1857374"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SAFAL</a:t>
          </a:r>
          <a:endParaRPr lang="en-US" sz="2400" kern="1200" dirty="0"/>
        </a:p>
      </dsp:txBody>
      <dsp:txXfrm>
        <a:off x="1905" y="862899"/>
        <a:ext cx="1857374" cy="691200"/>
      </dsp:txXfrm>
    </dsp:sp>
    <dsp:sp modelId="{E778D733-C047-4875-9EBC-135C2514542D}">
      <dsp:nvSpPr>
        <dsp:cNvPr id="0" name=""/>
        <dsp:cNvSpPr/>
      </dsp:nvSpPr>
      <dsp:spPr>
        <a:xfrm>
          <a:off x="28279" y="1560572"/>
          <a:ext cx="1857374" cy="16470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Regular</a:t>
          </a:r>
          <a:endParaRPr lang="en-US" sz="2400" kern="1200" dirty="0"/>
        </a:p>
        <a:p>
          <a:pPr marL="228600" lvl="1" indent="-228600" algn="l" defTabSz="1066800">
            <a:lnSpc>
              <a:spcPct val="90000"/>
            </a:lnSpc>
            <a:spcBef>
              <a:spcPct val="0"/>
            </a:spcBef>
            <a:spcAft>
              <a:spcPct val="15000"/>
            </a:spcAft>
            <a:buChar char="••"/>
          </a:pPr>
          <a:r>
            <a:rPr lang="en-US" sz="2400" kern="1200" dirty="0" smtClean="0"/>
            <a:t>2 free remittances per month</a:t>
          </a:r>
          <a:endParaRPr lang="en-US" sz="2400" kern="1200" dirty="0"/>
        </a:p>
      </dsp:txBody>
      <dsp:txXfrm>
        <a:off x="28279" y="1560572"/>
        <a:ext cx="1857374" cy="1647000"/>
      </dsp:txXfrm>
    </dsp:sp>
    <dsp:sp modelId="{FBF909AA-304C-4BE8-B185-72AC021ACAA8}">
      <dsp:nvSpPr>
        <dsp:cNvPr id="0" name=""/>
        <dsp:cNvSpPr/>
      </dsp:nvSpPr>
      <dsp:spPr>
        <a:xfrm>
          <a:off x="2119312" y="862899"/>
          <a:ext cx="1857374"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err="1" smtClean="0"/>
            <a:t>Sugam</a:t>
          </a:r>
          <a:endParaRPr lang="en-US" sz="2400" kern="1200" dirty="0"/>
        </a:p>
      </dsp:txBody>
      <dsp:txXfrm>
        <a:off x="2119312" y="862899"/>
        <a:ext cx="1857374" cy="691200"/>
      </dsp:txXfrm>
    </dsp:sp>
    <dsp:sp modelId="{29B3FF0F-D7B5-4E29-89A2-3A1DC63A8D2D}">
      <dsp:nvSpPr>
        <dsp:cNvPr id="0" name=""/>
        <dsp:cNvSpPr/>
      </dsp:nvSpPr>
      <dsp:spPr>
        <a:xfrm>
          <a:off x="2119312" y="1554100"/>
          <a:ext cx="1857374" cy="16470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Basic</a:t>
          </a:r>
          <a:endParaRPr lang="en-US" sz="2400" kern="1200" dirty="0"/>
        </a:p>
      </dsp:txBody>
      <dsp:txXfrm>
        <a:off x="2119312" y="1554100"/>
        <a:ext cx="1857374" cy="1647000"/>
      </dsp:txXfrm>
    </dsp:sp>
    <dsp:sp modelId="{E0A4E13C-397B-426F-A83E-BA7C158A160C}">
      <dsp:nvSpPr>
        <dsp:cNvPr id="0" name=""/>
        <dsp:cNvSpPr/>
      </dsp:nvSpPr>
      <dsp:spPr>
        <a:xfrm>
          <a:off x="4236719" y="862899"/>
          <a:ext cx="1857374"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SARAL</a:t>
          </a:r>
          <a:endParaRPr lang="en-US" sz="2400" kern="1200" dirty="0"/>
        </a:p>
      </dsp:txBody>
      <dsp:txXfrm>
        <a:off x="4236719" y="862899"/>
        <a:ext cx="1857374" cy="691200"/>
      </dsp:txXfrm>
    </dsp:sp>
    <dsp:sp modelId="{E4CCEDD1-7555-4A56-A989-9EE342024656}">
      <dsp:nvSpPr>
        <dsp:cNvPr id="0" name=""/>
        <dsp:cNvSpPr/>
      </dsp:nvSpPr>
      <dsp:spPr>
        <a:xfrm>
          <a:off x="4236719" y="1554100"/>
          <a:ext cx="1857374" cy="16470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Basic-small</a:t>
          </a:r>
          <a:endParaRPr lang="en-US" sz="2400" kern="1200" dirty="0"/>
        </a:p>
        <a:p>
          <a:pPr marL="228600" lvl="1" indent="-228600" algn="l" defTabSz="1066800">
            <a:lnSpc>
              <a:spcPct val="90000"/>
            </a:lnSpc>
            <a:spcBef>
              <a:spcPct val="0"/>
            </a:spcBef>
            <a:spcAft>
              <a:spcPct val="15000"/>
            </a:spcAft>
            <a:buChar char="••"/>
          </a:pPr>
          <a:r>
            <a:rPr lang="en-US" sz="2400" kern="1200" dirty="0" smtClean="0">
              <a:solidFill>
                <a:srgbClr val="FF0000"/>
              </a:solidFill>
            </a:rPr>
            <a:t>No KYC</a:t>
          </a:r>
          <a:endParaRPr lang="en-US" sz="2400" kern="1200" dirty="0">
            <a:solidFill>
              <a:srgbClr val="FF0000"/>
            </a:solidFill>
          </a:endParaRPr>
        </a:p>
      </dsp:txBody>
      <dsp:txXfrm>
        <a:off x="4236719" y="1554100"/>
        <a:ext cx="1857374" cy="1647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1">
            <a:shade val="80000"/>
            <a:hueOff val="396048"/>
            <a:satOff val="-28108"/>
            <a:lumOff val="18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1">
            <a:shade val="80000"/>
            <a:hueOff val="792097"/>
            <a:satOff val="-56215"/>
            <a:lumOff val="369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4619964" y="0"/>
        <a:ext cx="2139212" cy="33363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5099D-6EB9-42B3-8521-26543B861DAB}">
      <dsp:nvSpPr>
        <dsp:cNvPr id="0" name=""/>
        <dsp:cNvSpPr/>
      </dsp:nvSpPr>
      <dsp:spPr>
        <a:xfrm>
          <a:off x="5352" y="164731"/>
          <a:ext cx="1599851" cy="959910"/>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Govt:</a:t>
          </a:r>
        </a:p>
      </dsp:txBody>
      <dsp:txXfrm>
        <a:off x="33467" y="192846"/>
        <a:ext cx="1543621" cy="903680"/>
      </dsp:txXfrm>
    </dsp:sp>
    <dsp:sp modelId="{7AC33729-4AD0-484A-BE36-A10AB6046AAF}">
      <dsp:nvSpPr>
        <dsp:cNvPr id="0" name=""/>
        <dsp:cNvSpPr/>
      </dsp:nvSpPr>
      <dsp:spPr>
        <a:xfrm>
          <a:off x="1765189" y="446304"/>
          <a:ext cx="339168" cy="396763"/>
        </a:xfrm>
        <a:prstGeom prst="rightArrow">
          <a:avLst>
            <a:gd name="adj1" fmla="val 60000"/>
            <a:gd name="adj2" fmla="val 50000"/>
          </a:avLst>
        </a:prstGeom>
        <a:gradFill rotWithShape="0">
          <a:gsLst>
            <a:gs pos="0">
              <a:schemeClr val="accent6">
                <a:tint val="60000"/>
                <a:hueOff val="0"/>
                <a:satOff val="0"/>
                <a:lumOff val="0"/>
                <a:alphaOff val="0"/>
                <a:lumMod val="110000"/>
                <a:satMod val="105000"/>
                <a:tint val="67000"/>
              </a:schemeClr>
            </a:gs>
            <a:gs pos="50000">
              <a:schemeClr val="accent6">
                <a:tint val="60000"/>
                <a:hueOff val="0"/>
                <a:satOff val="0"/>
                <a:lumOff val="0"/>
                <a:alphaOff val="0"/>
                <a:lumMod val="105000"/>
                <a:satMod val="103000"/>
                <a:tint val="73000"/>
              </a:schemeClr>
            </a:gs>
            <a:gs pos="100000">
              <a:schemeClr val="accent6">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1765189" y="525657"/>
        <a:ext cx="237418" cy="238057"/>
      </dsp:txXfrm>
    </dsp:sp>
    <dsp:sp modelId="{7625C719-9FFC-4833-B4B3-513F0E7A370E}">
      <dsp:nvSpPr>
        <dsp:cNvPr id="0" name=""/>
        <dsp:cNvSpPr/>
      </dsp:nvSpPr>
      <dsp:spPr>
        <a:xfrm>
          <a:off x="2245144" y="164731"/>
          <a:ext cx="1599851" cy="959910"/>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125 Cr. as Capital</a:t>
          </a:r>
          <a:endParaRPr lang="en-US" sz="2600" kern="1200" dirty="0"/>
        </a:p>
      </dsp:txBody>
      <dsp:txXfrm>
        <a:off x="2273259" y="192846"/>
        <a:ext cx="1543621" cy="903680"/>
      </dsp:txXfrm>
    </dsp:sp>
    <dsp:sp modelId="{11AFE255-9C96-479D-B3BF-AAE77D0E4AE9}">
      <dsp:nvSpPr>
        <dsp:cNvPr id="0" name=""/>
        <dsp:cNvSpPr/>
      </dsp:nvSpPr>
      <dsp:spPr>
        <a:xfrm>
          <a:off x="4004980" y="446304"/>
          <a:ext cx="339168" cy="396763"/>
        </a:xfrm>
        <a:prstGeom prst="rightArrow">
          <a:avLst>
            <a:gd name="adj1" fmla="val 60000"/>
            <a:gd name="adj2" fmla="val 50000"/>
          </a:avLst>
        </a:prstGeom>
        <a:gradFill rotWithShape="0">
          <a:gsLst>
            <a:gs pos="0">
              <a:schemeClr val="accent6">
                <a:tint val="60000"/>
                <a:hueOff val="0"/>
                <a:satOff val="0"/>
                <a:lumOff val="0"/>
                <a:alphaOff val="0"/>
                <a:lumMod val="110000"/>
                <a:satMod val="105000"/>
                <a:tint val="67000"/>
              </a:schemeClr>
            </a:gs>
            <a:gs pos="50000">
              <a:schemeClr val="accent6">
                <a:tint val="60000"/>
                <a:hueOff val="0"/>
                <a:satOff val="0"/>
                <a:lumOff val="0"/>
                <a:alphaOff val="0"/>
                <a:lumMod val="105000"/>
                <a:satMod val="103000"/>
                <a:tint val="73000"/>
              </a:schemeClr>
            </a:gs>
            <a:gs pos="100000">
              <a:schemeClr val="accent6">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004980" y="525657"/>
        <a:ext cx="237418" cy="238057"/>
      </dsp:txXfrm>
    </dsp:sp>
    <dsp:sp modelId="{25D70287-8864-45CC-91DD-9E78E21F91C6}">
      <dsp:nvSpPr>
        <dsp:cNvPr id="0" name=""/>
        <dsp:cNvSpPr/>
      </dsp:nvSpPr>
      <dsp:spPr>
        <a:xfrm>
          <a:off x="4484936" y="164731"/>
          <a:ext cx="1599851" cy="959910"/>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375 cr. As Grant</a:t>
          </a:r>
          <a:endParaRPr lang="en-US" sz="2600" kern="1200" dirty="0"/>
        </a:p>
      </dsp:txBody>
      <dsp:txXfrm>
        <a:off x="4513051" y="192846"/>
        <a:ext cx="1543621" cy="90368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C1A0B-9460-4FF6-A9F0-8AB9604FF3E3}">
      <dsp:nvSpPr>
        <dsp:cNvPr id="0" name=""/>
        <dsp:cNvSpPr/>
      </dsp:nvSpPr>
      <dsp:spPr>
        <a:xfrm>
          <a:off x="4859" y="0"/>
          <a:ext cx="2190889"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para</a:t>
          </a:r>
          <a:endParaRPr lang="en-US" sz="2000" kern="1200" dirty="0"/>
        </a:p>
      </dsp:txBody>
      <dsp:txXfrm>
        <a:off x="4859" y="0"/>
        <a:ext cx="2190889" cy="1594008"/>
      </dsp:txXfrm>
    </dsp:sp>
    <dsp:sp modelId="{9098805C-392B-4DDB-80BC-07B7F285847A}">
      <dsp:nvSpPr>
        <dsp:cNvPr id="0" name=""/>
        <dsp:cNvSpPr/>
      </dsp:nvSpPr>
      <dsp:spPr>
        <a:xfrm>
          <a:off x="223948" y="1594138"/>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CRR, SLR</a:t>
          </a:r>
          <a:endParaRPr lang="en-US" sz="2000" kern="1200" dirty="0"/>
        </a:p>
      </dsp:txBody>
      <dsp:txXfrm>
        <a:off x="246619" y="1616809"/>
        <a:ext cx="1707369" cy="728701"/>
      </dsp:txXfrm>
    </dsp:sp>
    <dsp:sp modelId="{B7882461-2D79-4AD1-9ED1-DFCEBE994AE5}">
      <dsp:nvSpPr>
        <dsp:cNvPr id="0" name=""/>
        <dsp:cNvSpPr/>
      </dsp:nvSpPr>
      <dsp:spPr>
        <a:xfrm>
          <a:off x="223948" y="2487266"/>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Deposit</a:t>
          </a:r>
          <a:endParaRPr lang="en-US" sz="2000" kern="1200" dirty="0"/>
        </a:p>
      </dsp:txBody>
      <dsp:txXfrm>
        <a:off x="246619" y="2509937"/>
        <a:ext cx="1707369" cy="728701"/>
      </dsp:txXfrm>
    </dsp:sp>
    <dsp:sp modelId="{EBC4A52D-A641-49B0-9593-69E942573F5A}">
      <dsp:nvSpPr>
        <dsp:cNvPr id="0" name=""/>
        <dsp:cNvSpPr/>
      </dsp:nvSpPr>
      <dsp:spPr>
        <a:xfrm>
          <a:off x="223948" y="3380393"/>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Interest</a:t>
          </a:r>
          <a:endParaRPr lang="en-US" sz="2000" kern="1200" dirty="0"/>
        </a:p>
      </dsp:txBody>
      <dsp:txXfrm>
        <a:off x="246619" y="3403064"/>
        <a:ext cx="1707369" cy="728701"/>
      </dsp:txXfrm>
    </dsp:sp>
    <dsp:sp modelId="{476DB961-CA2B-46CC-8CDA-A2F0B234A92D}">
      <dsp:nvSpPr>
        <dsp:cNvPr id="0" name=""/>
        <dsp:cNvSpPr/>
      </dsp:nvSpPr>
      <dsp:spPr>
        <a:xfrm>
          <a:off x="223948" y="4273521"/>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Loan</a:t>
          </a:r>
          <a:endParaRPr lang="en-US" sz="2000" kern="1200" dirty="0"/>
        </a:p>
      </dsp:txBody>
      <dsp:txXfrm>
        <a:off x="246619" y="4296192"/>
        <a:ext cx="1707369" cy="728701"/>
      </dsp:txXfrm>
    </dsp:sp>
    <dsp:sp modelId="{1DC3969A-1F07-4D35-A751-D4D8667C2649}">
      <dsp:nvSpPr>
        <dsp:cNvPr id="0" name=""/>
        <dsp:cNvSpPr/>
      </dsp:nvSpPr>
      <dsp:spPr>
        <a:xfrm>
          <a:off x="2203965" y="0"/>
          <a:ext cx="2190889"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SBI </a:t>
          </a:r>
          <a:endParaRPr lang="en-US" sz="2000" kern="1200" dirty="0"/>
        </a:p>
      </dsp:txBody>
      <dsp:txXfrm>
        <a:off x="2203965" y="0"/>
        <a:ext cx="2190889" cy="1594008"/>
      </dsp:txXfrm>
    </dsp:sp>
    <dsp:sp modelId="{01BAC573-AAC8-42E2-A8E6-F867E6E3B01F}">
      <dsp:nvSpPr>
        <dsp:cNvPr id="0" name=""/>
        <dsp:cNvSpPr/>
      </dsp:nvSpPr>
      <dsp:spPr>
        <a:xfrm>
          <a:off x="2423054" y="1594138"/>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yes</a:t>
          </a:r>
          <a:endParaRPr lang="en-US" sz="2000" kern="1200" dirty="0"/>
        </a:p>
      </dsp:txBody>
      <dsp:txXfrm>
        <a:off x="2445725" y="1616809"/>
        <a:ext cx="1707369" cy="728701"/>
      </dsp:txXfrm>
    </dsp:sp>
    <dsp:sp modelId="{8C3994D1-2418-4820-93E1-DC10C30FDEB2}">
      <dsp:nvSpPr>
        <dsp:cNvPr id="0" name=""/>
        <dsp:cNvSpPr/>
      </dsp:nvSpPr>
      <dsp:spPr>
        <a:xfrm>
          <a:off x="2423054" y="2487266"/>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As much as client can give</a:t>
          </a:r>
          <a:endParaRPr lang="en-US" sz="2000" i="1" kern="1200" dirty="0"/>
        </a:p>
      </dsp:txBody>
      <dsp:txXfrm>
        <a:off x="2445725" y="2509937"/>
        <a:ext cx="1707369" cy="728701"/>
      </dsp:txXfrm>
    </dsp:sp>
    <dsp:sp modelId="{C19DCB04-488A-4F1D-A671-B459FBBCD928}">
      <dsp:nvSpPr>
        <dsp:cNvPr id="0" name=""/>
        <dsp:cNvSpPr/>
      </dsp:nvSpPr>
      <dsp:spPr>
        <a:xfrm>
          <a:off x="2423054" y="3380393"/>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~4% Savings</a:t>
          </a:r>
          <a:br>
            <a:rPr lang="en-US" sz="2000" kern="1200" dirty="0" smtClean="0"/>
          </a:br>
          <a:r>
            <a:rPr lang="en-US" sz="2000" kern="1200" dirty="0" smtClean="0"/>
            <a:t>~7% on FD</a:t>
          </a:r>
          <a:endParaRPr lang="en-US" sz="2000" kern="1200" dirty="0"/>
        </a:p>
      </dsp:txBody>
      <dsp:txXfrm>
        <a:off x="2445725" y="3403064"/>
        <a:ext cx="1707369" cy="728701"/>
      </dsp:txXfrm>
    </dsp:sp>
    <dsp:sp modelId="{D0799BB6-1D5B-4B42-95DB-0EE16F3DA1EC}">
      <dsp:nvSpPr>
        <dsp:cNvPr id="0" name=""/>
        <dsp:cNvSpPr/>
      </dsp:nvSpPr>
      <dsp:spPr>
        <a:xfrm>
          <a:off x="2423054" y="4273521"/>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Anyone, PSL</a:t>
          </a:r>
          <a:endParaRPr lang="en-US" sz="2000" kern="1200" dirty="0"/>
        </a:p>
      </dsp:txBody>
      <dsp:txXfrm>
        <a:off x="2445725" y="4296192"/>
        <a:ext cx="1707369" cy="728701"/>
      </dsp:txXfrm>
    </dsp:sp>
    <dsp:sp modelId="{33AFFB71-DDDC-4672-9E1E-1677CE34BC54}">
      <dsp:nvSpPr>
        <dsp:cNvPr id="0" name=""/>
        <dsp:cNvSpPr/>
      </dsp:nvSpPr>
      <dsp:spPr>
        <a:xfrm>
          <a:off x="4403070" y="0"/>
          <a:ext cx="2190889"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IPPB</a:t>
          </a:r>
          <a:endParaRPr lang="en-US" sz="2000" kern="1200" dirty="0"/>
        </a:p>
      </dsp:txBody>
      <dsp:txXfrm>
        <a:off x="4403070" y="0"/>
        <a:ext cx="2190889" cy="1594008"/>
      </dsp:txXfrm>
    </dsp:sp>
    <dsp:sp modelId="{D70CDC26-D6F5-4C53-8C1A-71CC0D180089}">
      <dsp:nvSpPr>
        <dsp:cNvPr id="0" name=""/>
        <dsp:cNvSpPr/>
      </dsp:nvSpPr>
      <dsp:spPr>
        <a:xfrm>
          <a:off x="4622159" y="1594138"/>
          <a:ext cx="1752711" cy="7740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CRR Yes| SLR*</a:t>
          </a:r>
          <a:endParaRPr lang="en-US" sz="2000" kern="1200" dirty="0"/>
        </a:p>
      </dsp:txBody>
      <dsp:txXfrm>
        <a:off x="4644830" y="1616809"/>
        <a:ext cx="1707369" cy="728701"/>
      </dsp:txXfrm>
    </dsp:sp>
    <dsp:sp modelId="{2AD087BB-D606-47D2-BFD4-DCC5D70C3EF4}">
      <dsp:nvSpPr>
        <dsp:cNvPr id="0" name=""/>
        <dsp:cNvSpPr/>
      </dsp:nvSpPr>
      <dsp:spPr>
        <a:xfrm>
          <a:off x="4622159" y="2487266"/>
          <a:ext cx="1752711" cy="774043"/>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1 lakh</a:t>
          </a:r>
          <a:endParaRPr lang="en-US" sz="2000" kern="1200" dirty="0"/>
        </a:p>
      </dsp:txBody>
      <dsp:txXfrm>
        <a:off x="4644830" y="2509937"/>
        <a:ext cx="1707369" cy="728701"/>
      </dsp:txXfrm>
    </dsp:sp>
    <dsp:sp modelId="{4C1FCE6E-1B49-4D02-ADDE-8AE121C02B9F}">
      <dsp:nvSpPr>
        <dsp:cNvPr id="0" name=""/>
        <dsp:cNvSpPr/>
      </dsp:nvSpPr>
      <dsp:spPr>
        <a:xfrm>
          <a:off x="4622159" y="3380393"/>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4.5% to 5.5%* balance</a:t>
          </a:r>
          <a:endParaRPr lang="en-US" sz="2000" kern="1200" dirty="0"/>
        </a:p>
      </dsp:txBody>
      <dsp:txXfrm>
        <a:off x="4644830" y="3403064"/>
        <a:ext cx="1707369" cy="728701"/>
      </dsp:txXfrm>
    </dsp:sp>
    <dsp:sp modelId="{D677D139-B43C-4AF8-BF26-B01F9E522B55}">
      <dsp:nvSpPr>
        <dsp:cNvPr id="0" name=""/>
        <dsp:cNvSpPr/>
      </dsp:nvSpPr>
      <dsp:spPr>
        <a:xfrm>
          <a:off x="4622159" y="4273521"/>
          <a:ext cx="1752711" cy="774043"/>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Can’t </a:t>
          </a:r>
          <a:endParaRPr lang="en-US" sz="2000" kern="1200" dirty="0"/>
        </a:p>
      </dsp:txBody>
      <dsp:txXfrm>
        <a:off x="4644830" y="4296192"/>
        <a:ext cx="1707369" cy="728701"/>
      </dsp:txXfrm>
    </dsp:sp>
    <dsp:sp modelId="{906A1C84-E08C-4894-90C6-13160648ACC8}">
      <dsp:nvSpPr>
        <dsp:cNvPr id="0" name=""/>
        <dsp:cNvSpPr/>
      </dsp:nvSpPr>
      <dsp:spPr>
        <a:xfrm>
          <a:off x="6602175" y="0"/>
          <a:ext cx="2190889" cy="53133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dirty="0" smtClean="0">
              <a:solidFill>
                <a:srgbClr val="FF0000"/>
              </a:solidFill>
            </a:rPr>
            <a:t>Airtel</a:t>
          </a:r>
          <a:endParaRPr lang="en-US" sz="4800" kern="1200" dirty="0">
            <a:solidFill>
              <a:srgbClr val="FF0000"/>
            </a:solidFill>
          </a:endParaRPr>
        </a:p>
      </dsp:txBody>
      <dsp:txXfrm>
        <a:off x="6602175" y="0"/>
        <a:ext cx="2190889" cy="1594008"/>
      </dsp:txXfrm>
    </dsp:sp>
    <dsp:sp modelId="{18D621EE-429F-49C9-96C4-84B929A120C5}">
      <dsp:nvSpPr>
        <dsp:cNvPr id="0" name=""/>
        <dsp:cNvSpPr/>
      </dsp:nvSpPr>
      <dsp:spPr>
        <a:xfrm>
          <a:off x="6821264" y="1594138"/>
          <a:ext cx="1752711" cy="7740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same</a:t>
          </a:r>
          <a:endParaRPr lang="en-US" sz="2000" kern="1200" dirty="0"/>
        </a:p>
      </dsp:txBody>
      <dsp:txXfrm>
        <a:off x="6843935" y="1616809"/>
        <a:ext cx="1707369" cy="728701"/>
      </dsp:txXfrm>
    </dsp:sp>
    <dsp:sp modelId="{0A2F9800-E055-4AE0-9E60-A2762C07FBF4}">
      <dsp:nvSpPr>
        <dsp:cNvPr id="0" name=""/>
        <dsp:cNvSpPr/>
      </dsp:nvSpPr>
      <dsp:spPr>
        <a:xfrm>
          <a:off x="6821264" y="2487266"/>
          <a:ext cx="1752711" cy="774043"/>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1 lakh</a:t>
          </a:r>
          <a:endParaRPr lang="en-US" sz="2000" kern="1200" dirty="0"/>
        </a:p>
      </dsp:txBody>
      <dsp:txXfrm>
        <a:off x="6843935" y="2509937"/>
        <a:ext cx="1707369" cy="728701"/>
      </dsp:txXfrm>
    </dsp:sp>
    <dsp:sp modelId="{5D20D8F9-55F3-4DC5-8387-93AFB8410613}">
      <dsp:nvSpPr>
        <dsp:cNvPr id="0" name=""/>
        <dsp:cNvSpPr/>
      </dsp:nvSpPr>
      <dsp:spPr>
        <a:xfrm>
          <a:off x="6821264" y="3380393"/>
          <a:ext cx="1752711" cy="774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~7.25%**</a:t>
          </a:r>
          <a:endParaRPr lang="en-US" sz="2000" kern="1200" dirty="0"/>
        </a:p>
      </dsp:txBody>
      <dsp:txXfrm>
        <a:off x="6843935" y="3403064"/>
        <a:ext cx="1707369" cy="728701"/>
      </dsp:txXfrm>
    </dsp:sp>
    <dsp:sp modelId="{D48AE8FE-C323-4A3A-B814-DCEC1BC06200}">
      <dsp:nvSpPr>
        <dsp:cNvPr id="0" name=""/>
        <dsp:cNvSpPr/>
      </dsp:nvSpPr>
      <dsp:spPr>
        <a:xfrm>
          <a:off x="6821264" y="4273521"/>
          <a:ext cx="1752711" cy="774043"/>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Can’t </a:t>
          </a:r>
          <a:endParaRPr lang="en-US" sz="2000" kern="1200" dirty="0"/>
        </a:p>
      </dsp:txBody>
      <dsp:txXfrm>
        <a:off x="6843935" y="4296192"/>
        <a:ext cx="1707369" cy="72870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D885-4904-4FC2-990B-73715C954FE2}">
      <dsp:nvSpPr>
        <dsp:cNvPr id="0" name=""/>
        <dsp:cNvSpPr/>
      </dsp:nvSpPr>
      <dsp:spPr>
        <a:xfrm>
          <a:off x="2937905" y="529396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AEBC85B-52A0-41CB-AA30-24BD9D682C77}">
      <dsp:nvSpPr>
        <dsp:cNvPr id="0" name=""/>
        <dsp:cNvSpPr/>
      </dsp:nvSpPr>
      <dsp:spPr>
        <a:xfrm>
          <a:off x="2635911" y="543167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35D4738-B643-42B0-B1C0-F5B23E3168D9}">
      <dsp:nvSpPr>
        <dsp:cNvPr id="0" name=""/>
        <dsp:cNvSpPr/>
      </dsp:nvSpPr>
      <dsp:spPr>
        <a:xfrm>
          <a:off x="2324988" y="554503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D98568B-769C-4AC0-A0DC-3E85650B5B5F}">
      <dsp:nvSpPr>
        <dsp:cNvPr id="0" name=""/>
        <dsp:cNvSpPr/>
      </dsp:nvSpPr>
      <dsp:spPr>
        <a:xfrm>
          <a:off x="2005134" y="5633422"/>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F3D42BF-9EFC-40BB-844F-FD012CA0EA1C}">
      <dsp:nvSpPr>
        <dsp:cNvPr id="0" name=""/>
        <dsp:cNvSpPr/>
      </dsp:nvSpPr>
      <dsp:spPr>
        <a:xfrm>
          <a:off x="4349644" y="414366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48BEB70-07CC-4349-8D74-89855455DDFE}">
      <dsp:nvSpPr>
        <dsp:cNvPr id="0" name=""/>
        <dsp:cNvSpPr/>
      </dsp:nvSpPr>
      <dsp:spPr>
        <a:xfrm>
          <a:off x="5154961" y="2455991"/>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2D80568-54E8-46B1-9943-CA9BB7D6F013}">
      <dsp:nvSpPr>
        <dsp:cNvPr id="0" name=""/>
        <dsp:cNvSpPr/>
      </dsp:nvSpPr>
      <dsp:spPr>
        <a:xfrm>
          <a:off x="4937396"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66F1E70-2147-4DA9-8C28-A358C31C4374}">
      <dsp:nvSpPr>
        <dsp:cNvPr id="0" name=""/>
        <dsp:cNvSpPr/>
      </dsp:nvSpPr>
      <dsp:spPr>
        <a:xfrm>
          <a:off x="5130607"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259A460-9512-4A33-BBA7-EF0FFE97949B}">
      <dsp:nvSpPr>
        <dsp:cNvPr id="0" name=""/>
        <dsp:cNvSpPr/>
      </dsp:nvSpPr>
      <dsp:spPr>
        <a:xfrm>
          <a:off x="5323818" y="75960"/>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C0D81A1-26CB-4FF0-A4DD-AB9DEF6623B3}">
      <dsp:nvSpPr>
        <dsp:cNvPr id="0" name=""/>
        <dsp:cNvSpPr/>
      </dsp:nvSpPr>
      <dsp:spPr>
        <a:xfrm>
          <a:off x="5517029" y="213023"/>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55B6DD7-4E79-43E6-A264-FF4FD892F136}">
      <dsp:nvSpPr>
        <dsp:cNvPr id="0" name=""/>
        <dsp:cNvSpPr/>
      </dsp:nvSpPr>
      <dsp:spPr>
        <a:xfrm>
          <a:off x="5711052" y="350086"/>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3F9B9D8A-4413-4395-B2F5-8CD178BF4E6A}">
      <dsp:nvSpPr>
        <dsp:cNvPr id="0" name=""/>
        <dsp:cNvSpPr/>
      </dsp:nvSpPr>
      <dsp:spPr>
        <a:xfrm>
          <a:off x="5323818" y="365457"/>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72C5FC7-3CF6-4A8D-B792-3DA65ED4B7FD}">
      <dsp:nvSpPr>
        <dsp:cNvPr id="0" name=""/>
        <dsp:cNvSpPr/>
      </dsp:nvSpPr>
      <dsp:spPr>
        <a:xfrm>
          <a:off x="5323818" y="654955"/>
          <a:ext cx="135572" cy="135572"/>
        </a:xfrm>
        <a:prstGeom prst="ellipse">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79BE844-11F1-438B-9175-DCB6CC8ED686}">
      <dsp:nvSpPr>
        <dsp:cNvPr id="0" name=""/>
        <dsp:cNvSpPr/>
      </dsp:nvSpPr>
      <dsp:spPr>
        <a:xfrm>
          <a:off x="1231884" y="5905522"/>
          <a:ext cx="2918460" cy="782669"/>
        </a:xfrm>
        <a:prstGeom prst="roundRect">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RRB [1976]</a:t>
          </a:r>
          <a:endParaRPr lang="en-US" sz="2000" kern="1200" dirty="0"/>
        </a:p>
      </dsp:txBody>
      <dsp:txXfrm>
        <a:off x="1270091" y="5943729"/>
        <a:ext cx="2842046" cy="706255"/>
      </dsp:txXfrm>
    </dsp:sp>
    <dsp:sp modelId="{D03FBEDE-7DF1-4C0D-9554-7DEDB14D5248}">
      <dsp:nvSpPr>
        <dsp:cNvPr id="0" name=""/>
        <dsp:cNvSpPr/>
      </dsp:nvSpPr>
      <dsp:spPr>
        <a:xfrm>
          <a:off x="422915" y="5137905"/>
          <a:ext cx="1353288" cy="1353338"/>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7942E02-5FCC-4727-BAD9-1FBE62EC8A9B}">
      <dsp:nvSpPr>
        <dsp:cNvPr id="0" name=""/>
        <dsp:cNvSpPr/>
      </dsp:nvSpPr>
      <dsp:spPr>
        <a:xfrm>
          <a:off x="3851598" y="4960811"/>
          <a:ext cx="2918460" cy="782669"/>
        </a:xfrm>
        <a:prstGeom prst="roundRect">
          <a:avLst/>
        </a:prstGeom>
        <a:solidFill>
          <a:schemeClr val="accent4">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LAB [1996]</a:t>
          </a:r>
          <a:endParaRPr lang="en-US" sz="2000" kern="1200" dirty="0"/>
        </a:p>
      </dsp:txBody>
      <dsp:txXfrm>
        <a:off x="3889805" y="4999018"/>
        <a:ext cx="2842046" cy="706255"/>
      </dsp:txXfrm>
    </dsp:sp>
    <dsp:sp modelId="{44C3400C-B037-4F5C-B1A5-620D54377A88}">
      <dsp:nvSpPr>
        <dsp:cNvPr id="0" name=""/>
        <dsp:cNvSpPr/>
      </dsp:nvSpPr>
      <dsp:spPr>
        <a:xfrm>
          <a:off x="3042629" y="4193194"/>
          <a:ext cx="1353288" cy="1353338"/>
        </a:xfrm>
        <a:prstGeom prst="ellipse">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F0EDBDC-339A-4ED8-AA7B-524A904BEDE2}">
      <dsp:nvSpPr>
        <dsp:cNvPr id="0" name=""/>
        <dsp:cNvSpPr/>
      </dsp:nvSpPr>
      <dsp:spPr>
        <a:xfrm>
          <a:off x="4967027" y="3471050"/>
          <a:ext cx="2918460" cy="782669"/>
        </a:xfrm>
        <a:prstGeom prst="roundRect">
          <a:avLst/>
        </a:prstGeom>
        <a:solidFill>
          <a:schemeClr val="accent4">
            <a:lumMod val="60000"/>
            <a:lumOff val="40000"/>
          </a:schemeClr>
        </a:solidFill>
        <a:ln>
          <a:solidFill>
            <a:srgbClr val="FFFF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Small Finance Banks Payment Banks [2015]</a:t>
          </a:r>
          <a:endParaRPr lang="en-US" sz="2000" kern="1200" dirty="0"/>
        </a:p>
      </dsp:txBody>
      <dsp:txXfrm>
        <a:off x="5005234" y="3509257"/>
        <a:ext cx="2842046" cy="706255"/>
      </dsp:txXfrm>
    </dsp:sp>
    <dsp:sp modelId="{385BA899-1911-42F2-9D43-7A6C26679AD9}">
      <dsp:nvSpPr>
        <dsp:cNvPr id="0" name=""/>
        <dsp:cNvSpPr/>
      </dsp:nvSpPr>
      <dsp:spPr>
        <a:xfrm>
          <a:off x="4158057" y="2703432"/>
          <a:ext cx="1353288" cy="1353338"/>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7A902DA-3DD7-40E3-880C-6E5C6EDBC771}">
      <dsp:nvSpPr>
        <dsp:cNvPr id="0" name=""/>
        <dsp:cNvSpPr/>
      </dsp:nvSpPr>
      <dsp:spPr>
        <a:xfrm>
          <a:off x="5456549" y="1696274"/>
          <a:ext cx="2918460" cy="782669"/>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17741"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Wholesale Bank (Proposed)</a:t>
          </a:r>
          <a:endParaRPr lang="en-US" sz="2000" kern="1200" dirty="0"/>
        </a:p>
      </dsp:txBody>
      <dsp:txXfrm>
        <a:off x="5494756" y="1734481"/>
        <a:ext cx="2842046" cy="706255"/>
      </dsp:txXfrm>
    </dsp:sp>
    <dsp:sp modelId="{77E6AF5C-5DC1-4CBB-89ED-B46608A81851}">
      <dsp:nvSpPr>
        <dsp:cNvPr id="0" name=""/>
        <dsp:cNvSpPr/>
      </dsp:nvSpPr>
      <dsp:spPr>
        <a:xfrm>
          <a:off x="4647579" y="928657"/>
          <a:ext cx="1353288" cy="1353338"/>
        </a:xfrm>
        <a:prstGeom prst="ellipse">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36420-0728-4A59-8569-4628B96C511F}">
      <dsp:nvSpPr>
        <dsp:cNvPr id="0" name=""/>
        <dsp:cNvSpPr/>
      </dsp:nvSpPr>
      <dsp:spPr>
        <a:xfrm>
          <a:off x="1297636" y="386"/>
          <a:ext cx="2439319" cy="1680690"/>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BF741-87EC-4DB4-8BAB-76248E28D194}">
      <dsp:nvSpPr>
        <dsp:cNvPr id="0" name=""/>
        <dsp:cNvSpPr/>
      </dsp:nvSpPr>
      <dsp:spPr>
        <a:xfrm>
          <a:off x="1297636" y="1681077"/>
          <a:ext cx="2439319" cy="90498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strike="noStrike" kern="1200" dirty="0" smtClean="0">
              <a:effectLst>
                <a:outerShdw blurRad="38100" dist="38100" dir="2700000" algn="tl">
                  <a:srgbClr val="000000">
                    <a:alpha val="43137"/>
                  </a:srgbClr>
                </a:outerShdw>
              </a:effectLst>
            </a:rPr>
            <a:t>Administered interest rates: low profitability </a:t>
          </a:r>
          <a:endParaRPr lang="en-US" sz="1600" strike="noStrike" kern="1200" dirty="0">
            <a:effectLst>
              <a:outerShdw blurRad="38100" dist="38100" dir="2700000" algn="tl">
                <a:srgbClr val="000000">
                  <a:alpha val="43137"/>
                </a:srgbClr>
              </a:outerShdw>
            </a:effectLst>
          </a:endParaRPr>
        </a:p>
      </dsp:txBody>
      <dsp:txXfrm>
        <a:off x="1297636" y="1681077"/>
        <a:ext cx="2439319" cy="904987"/>
      </dsp:txXfrm>
    </dsp:sp>
    <dsp:sp modelId="{2AD00C0E-2D16-4280-8668-05C6437759EB}">
      <dsp:nvSpPr>
        <dsp:cNvPr id="0" name=""/>
        <dsp:cNvSpPr/>
      </dsp:nvSpPr>
      <dsp:spPr>
        <a:xfrm>
          <a:off x="3980990" y="31706"/>
          <a:ext cx="2439319" cy="1555412"/>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C723C-EF0F-4CFF-ACE5-A4AFE50566D9}">
      <dsp:nvSpPr>
        <dsp:cNvPr id="0" name=""/>
        <dsp:cNvSpPr/>
      </dsp:nvSpPr>
      <dsp:spPr>
        <a:xfrm>
          <a:off x="3980990" y="1649757"/>
          <a:ext cx="2439319" cy="90498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strike="noStrike" kern="1200" dirty="0" smtClean="0">
              <a:effectLst>
                <a:outerShdw blurRad="38100" dist="38100" dir="2700000" algn="tl">
                  <a:srgbClr val="000000">
                    <a:alpha val="43137"/>
                  </a:srgbClr>
                </a:outerShdw>
              </a:effectLst>
            </a:rPr>
            <a:t>Unviable greenfield projects on Political Considerations-&gt;High NPA, low recovery</a:t>
          </a:r>
          <a:endParaRPr lang="en-US" sz="1600" strike="noStrike" kern="1200" dirty="0">
            <a:effectLst>
              <a:outerShdw blurRad="38100" dist="38100" dir="2700000" algn="tl">
                <a:srgbClr val="000000">
                  <a:alpha val="43137"/>
                </a:srgbClr>
              </a:outerShdw>
            </a:effectLst>
          </a:endParaRPr>
        </a:p>
      </dsp:txBody>
      <dsp:txXfrm>
        <a:off x="3980990" y="1649757"/>
        <a:ext cx="2439319" cy="904987"/>
      </dsp:txXfrm>
    </dsp:sp>
    <dsp:sp modelId="{890E6D1E-341D-437D-923F-AA475D19B156}">
      <dsp:nvSpPr>
        <dsp:cNvPr id="0" name=""/>
        <dsp:cNvSpPr/>
      </dsp:nvSpPr>
      <dsp:spPr>
        <a:xfrm>
          <a:off x="6664343" y="386"/>
          <a:ext cx="2439319" cy="1680690"/>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382BF-5ECD-4571-ADF7-1D16B35038C5}">
      <dsp:nvSpPr>
        <dsp:cNvPr id="0" name=""/>
        <dsp:cNvSpPr/>
      </dsp:nvSpPr>
      <dsp:spPr>
        <a:xfrm>
          <a:off x="6664343" y="1681077"/>
          <a:ext cx="2439319" cy="90498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strike="noStrike" kern="1200" dirty="0" smtClean="0">
              <a:effectLst>
                <a:outerShdw blurRad="38100" dist="38100" dir="2700000" algn="tl">
                  <a:srgbClr val="000000">
                    <a:alpha val="43137"/>
                  </a:srgbClr>
                </a:outerShdw>
              </a:effectLst>
            </a:rPr>
            <a:t>Govt. shareholding-&gt; politicized “Boards”, experts less, branch expansion??</a:t>
          </a:r>
          <a:endParaRPr lang="en-US" sz="1600" strike="noStrike" kern="1200" dirty="0">
            <a:effectLst>
              <a:outerShdw blurRad="38100" dist="38100" dir="2700000" algn="tl">
                <a:srgbClr val="000000">
                  <a:alpha val="43137"/>
                </a:srgbClr>
              </a:outerShdw>
            </a:effectLst>
          </a:endParaRPr>
        </a:p>
      </dsp:txBody>
      <dsp:txXfrm>
        <a:off x="6664343" y="1681077"/>
        <a:ext cx="2439319" cy="904987"/>
      </dsp:txXfrm>
    </dsp:sp>
    <dsp:sp modelId="{7D1A7A40-C305-4614-A607-CF510AEB69DF}">
      <dsp:nvSpPr>
        <dsp:cNvPr id="0" name=""/>
        <dsp:cNvSpPr/>
      </dsp:nvSpPr>
      <dsp:spPr>
        <a:xfrm>
          <a:off x="1594941" y="2829996"/>
          <a:ext cx="1844710" cy="1680690"/>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A104E-7F31-4B5D-80D7-B8785EE0D1C0}">
      <dsp:nvSpPr>
        <dsp:cNvPr id="0" name=""/>
        <dsp:cNvSpPr/>
      </dsp:nvSpPr>
      <dsp:spPr>
        <a:xfrm>
          <a:off x="1297636" y="4510687"/>
          <a:ext cx="2439319" cy="90498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strike="noStrike" kern="1200" dirty="0" smtClean="0">
              <a:effectLst>
                <a:outerShdw blurRad="38100" dist="38100" dir="2700000" algn="tl">
                  <a:srgbClr val="000000">
                    <a:alpha val="43137"/>
                  </a:srgbClr>
                </a:outerShdw>
              </a:effectLst>
            </a:rPr>
            <a:t>RBI would keep high CRR, SLR to prevent failure</a:t>
          </a:r>
          <a:endParaRPr lang="en-US" sz="1600" strike="noStrike" kern="1200" dirty="0">
            <a:effectLst>
              <a:outerShdw blurRad="38100" dist="38100" dir="2700000" algn="tl">
                <a:srgbClr val="000000">
                  <a:alpha val="43137"/>
                </a:srgbClr>
              </a:outerShdw>
            </a:effectLst>
          </a:endParaRPr>
        </a:p>
      </dsp:txBody>
      <dsp:txXfrm>
        <a:off x="1297636" y="4510687"/>
        <a:ext cx="2439319" cy="904987"/>
      </dsp:txXfrm>
    </dsp:sp>
    <dsp:sp modelId="{23302ADC-A587-4347-A826-CB3DFBD34F25}">
      <dsp:nvSpPr>
        <dsp:cNvPr id="0" name=""/>
        <dsp:cNvSpPr/>
      </dsp:nvSpPr>
      <dsp:spPr>
        <a:xfrm>
          <a:off x="3980990" y="2829996"/>
          <a:ext cx="2439319" cy="1680690"/>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62ED5-D8D2-49DB-9362-32E58B4D64B2}">
      <dsp:nvSpPr>
        <dsp:cNvPr id="0" name=""/>
        <dsp:cNvSpPr/>
      </dsp:nvSpPr>
      <dsp:spPr>
        <a:xfrm>
          <a:off x="3980990" y="4510687"/>
          <a:ext cx="2439319" cy="90498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strike="noStrike" kern="1200" dirty="0" err="1" smtClean="0">
              <a:effectLst>
                <a:outerShdw blurRad="38100" dist="38100" dir="2700000" algn="tl">
                  <a:srgbClr val="000000">
                    <a:alpha val="43137"/>
                  </a:srgbClr>
                </a:outerShdw>
              </a:effectLst>
            </a:rPr>
            <a:t>Aam-aadmi</a:t>
          </a:r>
          <a:r>
            <a:rPr lang="en-US" sz="1600" strike="noStrike" kern="1200" dirty="0" smtClean="0">
              <a:effectLst>
                <a:outerShdw blurRad="38100" dist="38100" dir="2700000" algn="tl">
                  <a:srgbClr val="000000">
                    <a:alpha val="43137"/>
                  </a:srgbClr>
                </a:outerShdw>
              </a:effectLst>
            </a:rPr>
            <a:t> deprived of loans @reasonable rates</a:t>
          </a:r>
          <a:endParaRPr lang="en-US" sz="1600" strike="noStrike" kern="1200" dirty="0">
            <a:effectLst>
              <a:outerShdw blurRad="38100" dist="38100" dir="2700000" algn="tl">
                <a:srgbClr val="000000">
                  <a:alpha val="43137"/>
                </a:srgbClr>
              </a:outerShdw>
            </a:effectLst>
          </a:endParaRPr>
        </a:p>
      </dsp:txBody>
      <dsp:txXfrm>
        <a:off x="3980990" y="4510687"/>
        <a:ext cx="2439319" cy="904987"/>
      </dsp:txXfrm>
    </dsp:sp>
    <dsp:sp modelId="{9254C982-7927-4562-84B5-6276A945E116}">
      <dsp:nvSpPr>
        <dsp:cNvPr id="0" name=""/>
        <dsp:cNvSpPr/>
      </dsp:nvSpPr>
      <dsp:spPr>
        <a:xfrm>
          <a:off x="6664343" y="2829996"/>
          <a:ext cx="2439319" cy="1680690"/>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10984B-AB3C-4D1E-9C9E-8719529A3EDC}">
      <dsp:nvSpPr>
        <dsp:cNvPr id="0" name=""/>
        <dsp:cNvSpPr/>
      </dsp:nvSpPr>
      <dsp:spPr>
        <a:xfrm>
          <a:off x="6664343" y="4510687"/>
          <a:ext cx="2439319" cy="90498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n-US" sz="1600" strike="noStrike" kern="1200" dirty="0" smtClean="0">
              <a:effectLst>
                <a:outerShdw blurRad="38100" dist="38100" dir="2700000" algn="tl">
                  <a:srgbClr val="000000">
                    <a:alpha val="43137"/>
                  </a:srgbClr>
                </a:outerShdw>
              </a:effectLst>
            </a:rPr>
            <a:t>Large staff, unionized staff: customer service….x</a:t>
          </a:r>
          <a:endParaRPr lang="en-US" sz="1600" strike="noStrike" kern="1200" dirty="0">
            <a:effectLst>
              <a:outerShdw blurRad="38100" dist="38100" dir="2700000" algn="tl">
                <a:srgbClr val="000000">
                  <a:alpha val="43137"/>
                </a:srgbClr>
              </a:outerShdw>
            </a:effectLst>
          </a:endParaRPr>
        </a:p>
      </dsp:txBody>
      <dsp:txXfrm>
        <a:off x="6664343" y="4510687"/>
        <a:ext cx="2439319" cy="9049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F6A8E-8BBC-48E1-8A02-441E0F975284}">
      <dsp:nvSpPr>
        <dsp:cNvPr id="0" name=""/>
        <dsp:cNvSpPr/>
      </dsp:nvSpPr>
      <dsp:spPr>
        <a:xfrm>
          <a:off x="5634" y="343159"/>
          <a:ext cx="2890539" cy="11562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Reduce  </a:t>
          </a:r>
          <a:r>
            <a:rPr lang="en-US" sz="3000" kern="1200" dirty="0" err="1" smtClean="0"/>
            <a:t>Govt</a:t>
          </a:r>
          <a:r>
            <a:rPr lang="en-US" sz="3000" kern="1200" dirty="0" smtClean="0"/>
            <a:t> Ctrl</a:t>
          </a:r>
          <a:endParaRPr lang="en-US" sz="3000" kern="1200" dirty="0"/>
        </a:p>
      </dsp:txBody>
      <dsp:txXfrm>
        <a:off x="583742" y="343159"/>
        <a:ext cx="1734324" cy="1156215"/>
      </dsp:txXfrm>
    </dsp:sp>
    <dsp:sp modelId="{853C19B0-E0C3-4FEF-BAA2-6354AC2A7622}">
      <dsp:nvSpPr>
        <dsp:cNvPr id="0" name=""/>
        <dsp:cNvSpPr/>
      </dsp:nvSpPr>
      <dsp:spPr>
        <a:xfrm>
          <a:off x="2520403" y="441437"/>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Shares selling</a:t>
          </a:r>
          <a:endParaRPr lang="en-US" sz="2500" kern="1200" dirty="0"/>
        </a:p>
      </dsp:txBody>
      <dsp:txXfrm>
        <a:off x="3000233" y="441437"/>
        <a:ext cx="1439489" cy="959659"/>
      </dsp:txXfrm>
    </dsp:sp>
    <dsp:sp modelId="{009F2AE2-0FD2-49FF-99D1-24CEA65A17E0}">
      <dsp:nvSpPr>
        <dsp:cNvPr id="0" name=""/>
        <dsp:cNvSpPr/>
      </dsp:nvSpPr>
      <dsp:spPr>
        <a:xfrm>
          <a:off x="4583671" y="441437"/>
          <a:ext cx="2399148" cy="959659"/>
        </a:xfrm>
        <a:prstGeom prst="chevron">
          <a:avLst/>
        </a:prstGeom>
        <a:solidFill>
          <a:schemeClr val="tx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UTI/AXIS</a:t>
          </a:r>
          <a:endParaRPr lang="en-US" sz="2500" kern="1200" dirty="0"/>
        </a:p>
      </dsp:txBody>
      <dsp:txXfrm>
        <a:off x="5063501" y="441437"/>
        <a:ext cx="1439489" cy="959659"/>
      </dsp:txXfrm>
    </dsp:sp>
    <dsp:sp modelId="{E783AAE2-2B40-492C-82B3-B7D760783296}">
      <dsp:nvSpPr>
        <dsp:cNvPr id="0" name=""/>
        <dsp:cNvSpPr/>
      </dsp:nvSpPr>
      <dsp:spPr>
        <a:xfrm>
          <a:off x="6646938" y="441437"/>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IDBI&lt;50% (‘16)</a:t>
          </a:r>
          <a:endParaRPr lang="en-US" sz="2500" kern="1200" dirty="0"/>
        </a:p>
      </dsp:txBody>
      <dsp:txXfrm>
        <a:off x="7126768" y="441437"/>
        <a:ext cx="1439489" cy="959659"/>
      </dsp:txXfrm>
    </dsp:sp>
    <dsp:sp modelId="{26B5FB83-2A88-4BA3-B55D-85575EDD57E8}">
      <dsp:nvSpPr>
        <dsp:cNvPr id="0" name=""/>
        <dsp:cNvSpPr/>
      </dsp:nvSpPr>
      <dsp:spPr>
        <a:xfrm>
          <a:off x="5634" y="1661245"/>
          <a:ext cx="2890539" cy="11562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Branch expansion</a:t>
          </a:r>
          <a:endParaRPr lang="en-US" sz="3000" kern="1200" dirty="0"/>
        </a:p>
      </dsp:txBody>
      <dsp:txXfrm>
        <a:off x="583742" y="1661245"/>
        <a:ext cx="1734324" cy="1156215"/>
      </dsp:txXfrm>
    </dsp:sp>
    <dsp:sp modelId="{20EDD498-B8D0-4A9C-8510-354B5B99EE50}">
      <dsp:nvSpPr>
        <dsp:cNvPr id="0" name=""/>
        <dsp:cNvSpPr/>
      </dsp:nvSpPr>
      <dsp:spPr>
        <a:xfrm>
          <a:off x="2520403" y="1759523"/>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Liberal policy</a:t>
          </a:r>
          <a:endParaRPr lang="en-US" sz="2500" kern="1200" dirty="0"/>
        </a:p>
      </dsp:txBody>
      <dsp:txXfrm>
        <a:off x="3000233" y="1759523"/>
        <a:ext cx="1439489" cy="959659"/>
      </dsp:txXfrm>
    </dsp:sp>
    <dsp:sp modelId="{23F59F6C-ED10-4535-B686-C9DEC81C7A40}">
      <dsp:nvSpPr>
        <dsp:cNvPr id="0" name=""/>
        <dsp:cNvSpPr/>
      </dsp:nvSpPr>
      <dsp:spPr>
        <a:xfrm>
          <a:off x="4583671" y="1759523"/>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25% rural mandate</a:t>
          </a:r>
          <a:endParaRPr lang="en-US" sz="2500" kern="1200" dirty="0"/>
        </a:p>
      </dsp:txBody>
      <dsp:txXfrm>
        <a:off x="5063501" y="1759523"/>
        <a:ext cx="1439489" cy="959659"/>
      </dsp:txXfrm>
    </dsp:sp>
    <dsp:sp modelId="{182DF1B8-1C44-45E5-8154-24CA12B49ACF}">
      <dsp:nvSpPr>
        <dsp:cNvPr id="0" name=""/>
        <dsp:cNvSpPr/>
      </dsp:nvSpPr>
      <dsp:spPr>
        <a:xfrm>
          <a:off x="6646938" y="1759523"/>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White-table ATM 1:2</a:t>
          </a:r>
          <a:endParaRPr lang="en-US" sz="2500" kern="1200" dirty="0"/>
        </a:p>
      </dsp:txBody>
      <dsp:txXfrm>
        <a:off x="7126768" y="1759523"/>
        <a:ext cx="1439489" cy="959659"/>
      </dsp:txXfrm>
    </dsp:sp>
    <dsp:sp modelId="{D77ED996-1E08-421B-8772-8E4F44247165}">
      <dsp:nvSpPr>
        <dsp:cNvPr id="0" name=""/>
        <dsp:cNvSpPr/>
      </dsp:nvSpPr>
      <dsp:spPr>
        <a:xfrm>
          <a:off x="5634" y="2979331"/>
          <a:ext cx="2890539" cy="11562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smtClean="0"/>
            <a:t>New foreign banks</a:t>
          </a:r>
          <a:endParaRPr lang="en-US" sz="3000" kern="1200" dirty="0"/>
        </a:p>
      </dsp:txBody>
      <dsp:txXfrm>
        <a:off x="583742" y="2979331"/>
        <a:ext cx="1734324" cy="1156215"/>
      </dsp:txXfrm>
    </dsp:sp>
    <dsp:sp modelId="{B6942B11-A8D5-4ED4-AB41-EBBFD2507905}">
      <dsp:nvSpPr>
        <dsp:cNvPr id="0" name=""/>
        <dsp:cNvSpPr/>
      </dsp:nvSpPr>
      <dsp:spPr>
        <a:xfrm>
          <a:off x="2520403" y="3077609"/>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“on tap”</a:t>
          </a:r>
          <a:endParaRPr lang="en-US" sz="2500" kern="1200" dirty="0"/>
        </a:p>
      </dsp:txBody>
      <dsp:txXfrm>
        <a:off x="3000233" y="3077609"/>
        <a:ext cx="1439489" cy="959659"/>
      </dsp:txXfrm>
    </dsp:sp>
    <dsp:sp modelId="{AD2CD40C-7725-498D-AF05-A2D231FB8AD0}">
      <dsp:nvSpPr>
        <dsp:cNvPr id="0" name=""/>
        <dsp:cNvSpPr/>
      </dsp:nvSpPr>
      <dsp:spPr>
        <a:xfrm>
          <a:off x="4583671" y="3077609"/>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‘reciprocal bases”.</a:t>
          </a:r>
          <a:endParaRPr lang="en-US" sz="2500" kern="1200" dirty="0"/>
        </a:p>
      </dsp:txBody>
      <dsp:txXfrm>
        <a:off x="5063501" y="3077609"/>
        <a:ext cx="1439489" cy="959659"/>
      </dsp:txXfrm>
    </dsp:sp>
    <dsp:sp modelId="{5ED18C3E-835A-4779-9CDF-C7A9C5EA23D0}">
      <dsp:nvSpPr>
        <dsp:cNvPr id="0" name=""/>
        <dsp:cNvSpPr/>
      </dsp:nvSpPr>
      <dsp:spPr>
        <a:xfrm>
          <a:off x="5634" y="4297417"/>
          <a:ext cx="2890539" cy="11562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lvl="0" algn="ctr" defTabSz="1333500">
            <a:lnSpc>
              <a:spcPct val="90000"/>
            </a:lnSpc>
            <a:spcBef>
              <a:spcPct val="0"/>
            </a:spcBef>
            <a:spcAft>
              <a:spcPct val="35000"/>
            </a:spcAft>
          </a:pPr>
          <a:r>
            <a:rPr lang="en-US" sz="3000" kern="1200" dirty="0" smtClean="0"/>
            <a:t>New private banks</a:t>
          </a:r>
          <a:endParaRPr lang="en-US" sz="3000" kern="1200" dirty="0"/>
        </a:p>
      </dsp:txBody>
      <dsp:txXfrm>
        <a:off x="583742" y="4297417"/>
        <a:ext cx="1734324" cy="1156215"/>
      </dsp:txXfrm>
    </dsp:sp>
    <dsp:sp modelId="{B677FD17-BA76-43A3-B9A4-2B25FB406CAA}">
      <dsp:nvSpPr>
        <dsp:cNvPr id="0" name=""/>
        <dsp:cNvSpPr/>
      </dsp:nvSpPr>
      <dsp:spPr>
        <a:xfrm>
          <a:off x="2520403" y="4395696"/>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’93</a:t>
          </a:r>
          <a:endParaRPr lang="en-US" sz="2500" kern="1200" dirty="0"/>
        </a:p>
      </dsp:txBody>
      <dsp:txXfrm>
        <a:off x="3000233" y="4395696"/>
        <a:ext cx="1439489" cy="959659"/>
      </dsp:txXfrm>
    </dsp:sp>
    <dsp:sp modelId="{881EEA2B-B6A1-4613-B069-A69E1A2DC886}">
      <dsp:nvSpPr>
        <dsp:cNvPr id="0" name=""/>
        <dsp:cNvSpPr/>
      </dsp:nvSpPr>
      <dsp:spPr>
        <a:xfrm>
          <a:off x="4583671" y="4395696"/>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01</a:t>
          </a:r>
          <a:endParaRPr lang="en-US" sz="2500" kern="1200" dirty="0"/>
        </a:p>
      </dsp:txBody>
      <dsp:txXfrm>
        <a:off x="5063501" y="4395696"/>
        <a:ext cx="1439489" cy="959659"/>
      </dsp:txXfrm>
    </dsp:sp>
    <dsp:sp modelId="{C20AF2FF-D327-45D0-99B9-65C676E2F294}">
      <dsp:nvSpPr>
        <dsp:cNvPr id="0" name=""/>
        <dsp:cNvSpPr/>
      </dsp:nvSpPr>
      <dsp:spPr>
        <a:xfrm>
          <a:off x="6646938" y="4395696"/>
          <a:ext cx="2399148" cy="95965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15875" rIns="0" bIns="15875" numCol="1" spcCol="1270" anchor="ctr" anchorCtr="0">
          <a:noAutofit/>
        </a:bodyPr>
        <a:lstStyle/>
        <a:p>
          <a:pPr lvl="0" algn="ctr" defTabSz="1111250">
            <a:lnSpc>
              <a:spcPct val="90000"/>
            </a:lnSpc>
            <a:spcBef>
              <a:spcPct val="0"/>
            </a:spcBef>
            <a:spcAft>
              <a:spcPct val="35000"/>
            </a:spcAft>
          </a:pPr>
          <a:r>
            <a:rPr lang="en-US" sz="2500" kern="1200" dirty="0" smtClean="0"/>
            <a:t>13</a:t>
          </a:r>
          <a:endParaRPr lang="en-US" sz="2500" kern="1200" dirty="0"/>
        </a:p>
      </dsp:txBody>
      <dsp:txXfrm>
        <a:off x="7126768" y="4395696"/>
        <a:ext cx="1439489" cy="959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6E636-5EE1-409E-90BE-6AFB0B2E40E4}">
      <dsp:nvSpPr>
        <dsp:cNvPr id="0" name=""/>
        <dsp:cNvSpPr/>
      </dsp:nvSpPr>
      <dsp:spPr>
        <a:xfrm>
          <a:off x="4429" y="413642"/>
          <a:ext cx="2679593" cy="6698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ICICI ‘55</a:t>
          </a:r>
          <a:endParaRPr lang="en-US" sz="4000" kern="1200" dirty="0"/>
        </a:p>
      </dsp:txBody>
      <dsp:txXfrm>
        <a:off x="24050" y="433263"/>
        <a:ext cx="2640351" cy="630656"/>
      </dsp:txXfrm>
    </dsp:sp>
    <dsp:sp modelId="{906FD9D8-AEF9-4412-8233-C38B092DF5DD}">
      <dsp:nvSpPr>
        <dsp:cNvPr id="0" name=""/>
        <dsp:cNvSpPr/>
      </dsp:nvSpPr>
      <dsp:spPr>
        <a:xfrm rot="5400000">
          <a:off x="1285609" y="1142156"/>
          <a:ext cx="117232" cy="117232"/>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A80D31-59EE-4484-9404-2E2C0530D3EF}">
      <dsp:nvSpPr>
        <dsp:cNvPr id="0" name=""/>
        <dsp:cNvSpPr/>
      </dsp:nvSpPr>
      <dsp:spPr>
        <a:xfrm>
          <a:off x="4429" y="1318004"/>
          <a:ext cx="2679593" cy="669898"/>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err="1" smtClean="0"/>
            <a:t>Govt</a:t>
          </a:r>
          <a:r>
            <a:rPr lang="en-US" sz="2100" kern="1200" dirty="0" smtClean="0"/>
            <a:t>, World Bank &amp; other FI; </a:t>
          </a:r>
          <a:endParaRPr lang="en-US" sz="2100" kern="1200" dirty="0"/>
        </a:p>
      </dsp:txBody>
      <dsp:txXfrm>
        <a:off x="24050" y="1337625"/>
        <a:ext cx="2640351" cy="630656"/>
      </dsp:txXfrm>
    </dsp:sp>
    <dsp:sp modelId="{CA5909F5-F09B-44E1-8B03-4ACEE2F2B570}">
      <dsp:nvSpPr>
        <dsp:cNvPr id="0" name=""/>
        <dsp:cNvSpPr/>
      </dsp:nvSpPr>
      <dsp:spPr>
        <a:xfrm rot="5400000">
          <a:off x="1285609" y="2046519"/>
          <a:ext cx="117232" cy="117232"/>
        </a:xfrm>
        <a:prstGeom prst="rightArrow">
          <a:avLst>
            <a:gd name="adj1" fmla="val 66700"/>
            <a:gd name="adj2" fmla="val 50000"/>
          </a:avLst>
        </a:prstGeom>
        <a:solidFill>
          <a:schemeClr val="accent2">
            <a:hueOff val="-2266801"/>
            <a:satOff val="1309"/>
            <a:lumOff val="-24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BE1D75-243B-437E-9489-B2AC636E8E1F}">
      <dsp:nvSpPr>
        <dsp:cNvPr id="0" name=""/>
        <dsp:cNvSpPr/>
      </dsp:nvSpPr>
      <dsp:spPr>
        <a:xfrm>
          <a:off x="4429" y="2222367"/>
          <a:ext cx="2679593" cy="669898"/>
        </a:xfrm>
        <a:prstGeom prst="roundRect">
          <a:avLst>
            <a:gd name="adj" fmla="val 10000"/>
          </a:avLst>
        </a:prstGeom>
        <a:solidFill>
          <a:schemeClr val="accent2">
            <a:tint val="40000"/>
            <a:alpha val="90000"/>
            <a:hueOff val="-2173767"/>
            <a:satOff val="-2535"/>
            <a:lumOff val="-423"/>
            <a:alphaOff val="0"/>
          </a:schemeClr>
        </a:solidFill>
        <a:ln w="12700" cap="flat" cmpd="sng" algn="ctr">
          <a:solidFill>
            <a:schemeClr val="accent2">
              <a:tint val="40000"/>
              <a:alpha val="90000"/>
              <a:hueOff val="-2173767"/>
              <a:satOff val="-2535"/>
              <a:lumOff val="-4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DFI: industrial investment &amp;  underwriting</a:t>
          </a:r>
          <a:endParaRPr lang="en-US" sz="2100" kern="1200" dirty="0"/>
        </a:p>
      </dsp:txBody>
      <dsp:txXfrm>
        <a:off x="24050" y="2241988"/>
        <a:ext cx="2640351" cy="630656"/>
      </dsp:txXfrm>
    </dsp:sp>
    <dsp:sp modelId="{D48D9FE1-C8E3-4DA7-9654-BF71C817B680}">
      <dsp:nvSpPr>
        <dsp:cNvPr id="0" name=""/>
        <dsp:cNvSpPr/>
      </dsp:nvSpPr>
      <dsp:spPr>
        <a:xfrm>
          <a:off x="3059165" y="413642"/>
          <a:ext cx="2679593" cy="669898"/>
        </a:xfrm>
        <a:prstGeom prst="roundRect">
          <a:avLst>
            <a:gd name="adj" fmla="val 10000"/>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UTI’63 Act </a:t>
          </a:r>
          <a:endParaRPr lang="en-US" sz="4000" kern="1200" dirty="0"/>
        </a:p>
      </dsp:txBody>
      <dsp:txXfrm>
        <a:off x="3078786" y="433263"/>
        <a:ext cx="2640351" cy="630656"/>
      </dsp:txXfrm>
    </dsp:sp>
    <dsp:sp modelId="{DDFA6940-C666-4131-AEBE-60FB9A8059E9}">
      <dsp:nvSpPr>
        <dsp:cNvPr id="0" name=""/>
        <dsp:cNvSpPr/>
      </dsp:nvSpPr>
      <dsp:spPr>
        <a:xfrm rot="5400000">
          <a:off x="4340346" y="1142156"/>
          <a:ext cx="117232" cy="117232"/>
        </a:xfrm>
        <a:prstGeom prst="rightArrow">
          <a:avLst>
            <a:gd name="adj1" fmla="val 66700"/>
            <a:gd name="adj2" fmla="val 50000"/>
          </a:avLst>
        </a:prstGeom>
        <a:solidFill>
          <a:schemeClr val="accent2">
            <a:hueOff val="-4533602"/>
            <a:satOff val="261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0F1529-9BFF-48F6-AD82-574EC5C5AAF4}">
      <dsp:nvSpPr>
        <dsp:cNvPr id="0" name=""/>
        <dsp:cNvSpPr/>
      </dsp:nvSpPr>
      <dsp:spPr>
        <a:xfrm>
          <a:off x="3059165" y="1318004"/>
          <a:ext cx="2679593" cy="669898"/>
        </a:xfrm>
        <a:prstGeom prst="roundRect">
          <a:avLst>
            <a:gd name="adj" fmla="val 10000"/>
          </a:avLst>
        </a:prstGeom>
        <a:solidFill>
          <a:schemeClr val="accent2">
            <a:tint val="40000"/>
            <a:alpha val="90000"/>
            <a:hueOff val="-4347535"/>
            <a:satOff val="-5071"/>
            <a:lumOff val="-846"/>
            <a:alphaOff val="0"/>
          </a:schemeClr>
        </a:solidFill>
        <a:ln w="12700" cap="flat" cmpd="sng" algn="ctr">
          <a:solidFill>
            <a:schemeClr val="accent2">
              <a:tint val="40000"/>
              <a:alpha val="90000"/>
              <a:hueOff val="-4347535"/>
              <a:satOff val="-5071"/>
              <a:lumOff val="-8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Sarkaari MF</a:t>
          </a:r>
          <a:endParaRPr lang="en-US" sz="2100" kern="1200" dirty="0"/>
        </a:p>
      </dsp:txBody>
      <dsp:txXfrm>
        <a:off x="3078786" y="1337625"/>
        <a:ext cx="2640351" cy="630656"/>
      </dsp:txXfrm>
    </dsp:sp>
    <dsp:sp modelId="{A45051E5-F6AB-4E54-B14F-BA05943BE2D2}">
      <dsp:nvSpPr>
        <dsp:cNvPr id="0" name=""/>
        <dsp:cNvSpPr/>
      </dsp:nvSpPr>
      <dsp:spPr>
        <a:xfrm>
          <a:off x="6113902" y="413642"/>
          <a:ext cx="2679593" cy="669898"/>
        </a:xfrm>
        <a:prstGeom prst="roundRect">
          <a:avLst>
            <a:gd name="adj" fmla="val 10000"/>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IDBI’64 Act</a:t>
          </a:r>
          <a:endParaRPr lang="en-US" sz="4000" kern="1200" dirty="0"/>
        </a:p>
      </dsp:txBody>
      <dsp:txXfrm>
        <a:off x="6133523" y="433263"/>
        <a:ext cx="2640351" cy="630656"/>
      </dsp:txXfrm>
    </dsp:sp>
    <dsp:sp modelId="{A2822458-6F75-4027-B5E0-9680808B629B}">
      <dsp:nvSpPr>
        <dsp:cNvPr id="0" name=""/>
        <dsp:cNvSpPr/>
      </dsp:nvSpPr>
      <dsp:spPr>
        <a:xfrm rot="5400000">
          <a:off x="7395082" y="1142156"/>
          <a:ext cx="117232" cy="117232"/>
        </a:xfrm>
        <a:prstGeom prst="rightArrow">
          <a:avLst>
            <a:gd name="adj1" fmla="val 66700"/>
            <a:gd name="adj2" fmla="val 50000"/>
          </a:avLst>
        </a:prstGeom>
        <a:solidFill>
          <a:schemeClr val="accent2">
            <a:hueOff val="-6800403"/>
            <a:satOff val="3927"/>
            <a:lumOff val="-720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1D82DB-DF2E-4FBC-80A3-27DC91139656}">
      <dsp:nvSpPr>
        <dsp:cNvPr id="0" name=""/>
        <dsp:cNvSpPr/>
      </dsp:nvSpPr>
      <dsp:spPr>
        <a:xfrm>
          <a:off x="6113902" y="1318004"/>
          <a:ext cx="2679593" cy="669898"/>
        </a:xfrm>
        <a:prstGeom prst="roundRect">
          <a:avLst>
            <a:gd name="adj" fmla="val 10000"/>
          </a:avLst>
        </a:prstGeom>
        <a:solidFill>
          <a:schemeClr val="accent2">
            <a:tint val="40000"/>
            <a:alpha val="90000"/>
            <a:hueOff val="-6521302"/>
            <a:satOff val="-7606"/>
            <a:lumOff val="-1268"/>
            <a:alphaOff val="0"/>
          </a:schemeClr>
        </a:solidFill>
        <a:ln w="12700" cap="flat" cmpd="sng" algn="ctr">
          <a:solidFill>
            <a:schemeClr val="accent2">
              <a:tint val="40000"/>
              <a:alpha val="90000"/>
              <a:hueOff val="-6521302"/>
              <a:satOff val="-7606"/>
              <a:lumOff val="-12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100% RBI subsidiary-&gt;</a:t>
          </a:r>
          <a:r>
            <a:rPr lang="en-US" sz="2100" kern="1200" dirty="0" err="1" smtClean="0"/>
            <a:t>GoI</a:t>
          </a:r>
          <a:r>
            <a:rPr lang="en-US" sz="2100" kern="1200" dirty="0" smtClean="0"/>
            <a:t> (‘76)</a:t>
          </a:r>
          <a:endParaRPr lang="en-US" sz="2100" kern="1200" dirty="0"/>
        </a:p>
      </dsp:txBody>
      <dsp:txXfrm>
        <a:off x="6133523" y="1337625"/>
        <a:ext cx="2640351" cy="630656"/>
      </dsp:txXfrm>
    </dsp:sp>
    <dsp:sp modelId="{2C08E00B-150A-4002-94A8-9235D91125E3}">
      <dsp:nvSpPr>
        <dsp:cNvPr id="0" name=""/>
        <dsp:cNvSpPr/>
      </dsp:nvSpPr>
      <dsp:spPr>
        <a:xfrm rot="5400000">
          <a:off x="7395082" y="2046519"/>
          <a:ext cx="117232" cy="117232"/>
        </a:xfrm>
        <a:prstGeom prst="rightArrow">
          <a:avLst>
            <a:gd name="adj1" fmla="val 66700"/>
            <a:gd name="adj2" fmla="val 50000"/>
          </a:avLst>
        </a:prstGeom>
        <a:solidFill>
          <a:schemeClr val="accent2">
            <a:hueOff val="-9067203"/>
            <a:satOff val="5236"/>
            <a:lumOff val="-96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B3E76F-9123-4EBE-A823-FD62452C20A1}">
      <dsp:nvSpPr>
        <dsp:cNvPr id="0" name=""/>
        <dsp:cNvSpPr/>
      </dsp:nvSpPr>
      <dsp:spPr>
        <a:xfrm>
          <a:off x="6113902" y="2222367"/>
          <a:ext cx="2679593" cy="669898"/>
        </a:xfrm>
        <a:prstGeom prst="roundRect">
          <a:avLst>
            <a:gd name="adj" fmla="val 10000"/>
          </a:avLst>
        </a:prstGeom>
        <a:solidFill>
          <a:schemeClr val="accent2">
            <a:tint val="40000"/>
            <a:alpha val="90000"/>
            <a:hueOff val="-8695070"/>
            <a:satOff val="-10141"/>
            <a:lumOff val="-1691"/>
            <a:alphaOff val="0"/>
          </a:schemeClr>
        </a:solidFill>
        <a:ln w="12700" cap="flat" cmpd="sng" algn="ctr">
          <a:solidFill>
            <a:schemeClr val="accent2">
              <a:tint val="40000"/>
              <a:alpha val="90000"/>
              <a:hueOff val="-8695070"/>
              <a:satOff val="-10141"/>
              <a:lumOff val="-16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DFI, regulatory body for industrial finance</a:t>
          </a:r>
          <a:endParaRPr lang="en-US" sz="2100" kern="1200" dirty="0"/>
        </a:p>
      </dsp:txBody>
      <dsp:txXfrm>
        <a:off x="6133523" y="2241988"/>
        <a:ext cx="2640351" cy="6306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6E636-5EE1-409E-90BE-6AFB0B2E40E4}">
      <dsp:nvSpPr>
        <dsp:cNvPr id="0" name=""/>
        <dsp:cNvSpPr/>
      </dsp:nvSpPr>
      <dsp:spPr>
        <a:xfrm>
          <a:off x="697" y="173762"/>
          <a:ext cx="2681868" cy="67046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ICICI Bank ltd.</a:t>
          </a:r>
          <a:endParaRPr lang="en-US" sz="3800" kern="1200" dirty="0"/>
        </a:p>
      </dsp:txBody>
      <dsp:txXfrm>
        <a:off x="20334" y="193399"/>
        <a:ext cx="2642594" cy="631193"/>
      </dsp:txXfrm>
    </dsp:sp>
    <dsp:sp modelId="{43D5B80B-0AD3-4948-B236-BCCAB42CEDD6}">
      <dsp:nvSpPr>
        <dsp:cNvPr id="0" name=""/>
        <dsp:cNvSpPr/>
      </dsp:nvSpPr>
      <dsp:spPr>
        <a:xfrm rot="5400000">
          <a:off x="1282966" y="902895"/>
          <a:ext cx="117331" cy="117331"/>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CAE59B-B8EC-4C93-BB44-C7012FF881F3}">
      <dsp:nvSpPr>
        <dsp:cNvPr id="0" name=""/>
        <dsp:cNvSpPr/>
      </dsp:nvSpPr>
      <dsp:spPr>
        <a:xfrm>
          <a:off x="697" y="1078892"/>
          <a:ext cx="2681868" cy="670467"/>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dirty="0"/>
        </a:p>
      </dsp:txBody>
      <dsp:txXfrm>
        <a:off x="20334" y="1098529"/>
        <a:ext cx="2642594" cy="631193"/>
      </dsp:txXfrm>
    </dsp:sp>
    <dsp:sp modelId="{CA63B192-AFA8-43B5-933B-1B869AA40A99}">
      <dsp:nvSpPr>
        <dsp:cNvPr id="0" name=""/>
        <dsp:cNvSpPr/>
      </dsp:nvSpPr>
      <dsp:spPr>
        <a:xfrm rot="5400000">
          <a:off x="1282966" y="1808025"/>
          <a:ext cx="117331" cy="117331"/>
        </a:xfrm>
        <a:prstGeom prst="rightArrow">
          <a:avLst>
            <a:gd name="adj1" fmla="val 66700"/>
            <a:gd name="adj2" fmla="val 50000"/>
          </a:avLst>
        </a:prstGeom>
        <a:solidFill>
          <a:schemeClr val="accent2">
            <a:hueOff val="-2266801"/>
            <a:satOff val="1309"/>
            <a:lumOff val="-24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68B6DD-1284-42A5-87ED-00C2F7477615}">
      <dsp:nvSpPr>
        <dsp:cNvPr id="0" name=""/>
        <dsp:cNvSpPr/>
      </dsp:nvSpPr>
      <dsp:spPr>
        <a:xfrm>
          <a:off x="697" y="1984023"/>
          <a:ext cx="2681868" cy="670467"/>
        </a:xfrm>
        <a:prstGeom prst="roundRect">
          <a:avLst>
            <a:gd name="adj" fmla="val 10000"/>
          </a:avLst>
        </a:prstGeom>
        <a:solidFill>
          <a:schemeClr val="accent2">
            <a:tint val="40000"/>
            <a:alpha val="90000"/>
            <a:hueOff val="-2173767"/>
            <a:satOff val="-2535"/>
            <a:lumOff val="-423"/>
            <a:alphaOff val="0"/>
          </a:schemeClr>
        </a:solidFill>
        <a:ln w="12700" cap="flat" cmpd="sng" algn="ctr">
          <a:solidFill>
            <a:schemeClr val="accent2">
              <a:tint val="40000"/>
              <a:alpha val="90000"/>
              <a:hueOff val="-2173767"/>
              <a:satOff val="-2535"/>
              <a:lumOff val="-4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t>Parent merge ‘02 </a:t>
          </a:r>
          <a:endParaRPr lang="en-US" sz="3100" kern="1200" dirty="0"/>
        </a:p>
      </dsp:txBody>
      <dsp:txXfrm>
        <a:off x="20334" y="2003660"/>
        <a:ext cx="2642594" cy="631193"/>
      </dsp:txXfrm>
    </dsp:sp>
    <dsp:sp modelId="{9343719B-D04C-430E-B0FE-56563F71B616}">
      <dsp:nvSpPr>
        <dsp:cNvPr id="0" name=""/>
        <dsp:cNvSpPr/>
      </dsp:nvSpPr>
      <dsp:spPr>
        <a:xfrm>
          <a:off x="3058028" y="173762"/>
          <a:ext cx="2681868" cy="670467"/>
        </a:xfrm>
        <a:prstGeom prst="roundRect">
          <a:avLst>
            <a:gd name="adj" fmla="val 10000"/>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UTI Bank ltd.</a:t>
          </a:r>
          <a:endParaRPr lang="en-US" sz="3800" kern="1200" dirty="0"/>
        </a:p>
      </dsp:txBody>
      <dsp:txXfrm>
        <a:off x="3077665" y="193399"/>
        <a:ext cx="2642594" cy="631193"/>
      </dsp:txXfrm>
    </dsp:sp>
    <dsp:sp modelId="{E061CB05-F8DA-42B7-A1A0-75C17EC0FA33}">
      <dsp:nvSpPr>
        <dsp:cNvPr id="0" name=""/>
        <dsp:cNvSpPr/>
      </dsp:nvSpPr>
      <dsp:spPr>
        <a:xfrm rot="5400000">
          <a:off x="4340296" y="902895"/>
          <a:ext cx="117331" cy="117331"/>
        </a:xfrm>
        <a:prstGeom prst="rightArrow">
          <a:avLst>
            <a:gd name="adj1" fmla="val 66700"/>
            <a:gd name="adj2" fmla="val 50000"/>
          </a:avLst>
        </a:prstGeom>
        <a:solidFill>
          <a:schemeClr val="accent2">
            <a:hueOff val="-4533602"/>
            <a:satOff val="261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35209E-2F8D-4941-A725-3B48FAC67639}">
      <dsp:nvSpPr>
        <dsp:cNvPr id="0" name=""/>
        <dsp:cNvSpPr/>
      </dsp:nvSpPr>
      <dsp:spPr>
        <a:xfrm>
          <a:off x="3058028" y="1078892"/>
          <a:ext cx="2681868" cy="670467"/>
        </a:xfrm>
        <a:prstGeom prst="roundRect">
          <a:avLst>
            <a:gd name="adj" fmla="val 10000"/>
          </a:avLst>
        </a:prstGeom>
        <a:solidFill>
          <a:schemeClr val="accent2">
            <a:tint val="40000"/>
            <a:alpha val="90000"/>
            <a:hueOff val="-4347535"/>
            <a:satOff val="-5071"/>
            <a:lumOff val="-846"/>
            <a:alphaOff val="0"/>
          </a:schemeClr>
        </a:solidFill>
        <a:ln w="12700" cap="flat" cmpd="sng" algn="ctr">
          <a:solidFill>
            <a:schemeClr val="accent2">
              <a:tint val="40000"/>
              <a:alpha val="90000"/>
              <a:hueOff val="-4347535"/>
              <a:satOff val="-5071"/>
              <a:lumOff val="-8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t>Axis Bank ‘07</a:t>
          </a:r>
          <a:endParaRPr lang="en-US" sz="3100" kern="1200" dirty="0"/>
        </a:p>
      </dsp:txBody>
      <dsp:txXfrm>
        <a:off x="3077665" y="1098529"/>
        <a:ext cx="2642594" cy="631193"/>
      </dsp:txXfrm>
    </dsp:sp>
    <dsp:sp modelId="{36E85DD7-B860-4205-AD96-057C5BED2867}">
      <dsp:nvSpPr>
        <dsp:cNvPr id="0" name=""/>
        <dsp:cNvSpPr/>
      </dsp:nvSpPr>
      <dsp:spPr>
        <a:xfrm>
          <a:off x="6115358" y="173762"/>
          <a:ext cx="2681868" cy="670467"/>
        </a:xfrm>
        <a:prstGeom prst="roundRect">
          <a:avLst>
            <a:gd name="adj" fmla="val 10000"/>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IDBI Bank ltd</a:t>
          </a:r>
          <a:endParaRPr lang="en-US" sz="3800" kern="1200" dirty="0"/>
        </a:p>
      </dsp:txBody>
      <dsp:txXfrm>
        <a:off x="6134995" y="193399"/>
        <a:ext cx="2642594" cy="631193"/>
      </dsp:txXfrm>
    </dsp:sp>
    <dsp:sp modelId="{460D2CA5-0D42-4E4D-9B05-596CE0A36E3C}">
      <dsp:nvSpPr>
        <dsp:cNvPr id="0" name=""/>
        <dsp:cNvSpPr/>
      </dsp:nvSpPr>
      <dsp:spPr>
        <a:xfrm rot="5400000">
          <a:off x="7397627" y="902895"/>
          <a:ext cx="117331" cy="117331"/>
        </a:xfrm>
        <a:prstGeom prst="rightArrow">
          <a:avLst>
            <a:gd name="adj1" fmla="val 66700"/>
            <a:gd name="adj2" fmla="val 50000"/>
          </a:avLst>
        </a:prstGeom>
        <a:solidFill>
          <a:schemeClr val="accent2">
            <a:hueOff val="-6800403"/>
            <a:satOff val="3927"/>
            <a:lumOff val="-720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EBC310-7B65-49E0-A02A-3998E4D7B90F}">
      <dsp:nvSpPr>
        <dsp:cNvPr id="0" name=""/>
        <dsp:cNvSpPr/>
      </dsp:nvSpPr>
      <dsp:spPr>
        <a:xfrm>
          <a:off x="6115358" y="1078892"/>
          <a:ext cx="2681868" cy="670467"/>
        </a:xfrm>
        <a:prstGeom prst="roundRect">
          <a:avLst>
            <a:gd name="adj" fmla="val 10000"/>
          </a:avLst>
        </a:prstGeom>
        <a:solidFill>
          <a:schemeClr val="accent2">
            <a:tint val="40000"/>
            <a:alpha val="90000"/>
            <a:hueOff val="-6521302"/>
            <a:satOff val="-7606"/>
            <a:lumOff val="-1268"/>
            <a:alphaOff val="0"/>
          </a:schemeClr>
        </a:solidFill>
        <a:ln w="12700" cap="flat" cmpd="sng" algn="ctr">
          <a:solidFill>
            <a:schemeClr val="accent2">
              <a:tint val="40000"/>
              <a:alpha val="90000"/>
              <a:hueOff val="-6521302"/>
              <a:satOff val="-7606"/>
              <a:lumOff val="-12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t>Parent merge’04</a:t>
          </a:r>
          <a:endParaRPr lang="en-US" sz="3100" kern="1200" dirty="0"/>
        </a:p>
      </dsp:txBody>
      <dsp:txXfrm>
        <a:off x="6134995" y="1098529"/>
        <a:ext cx="2642594" cy="631193"/>
      </dsp:txXfrm>
    </dsp:sp>
    <dsp:sp modelId="{463F38B7-D6C7-497D-A0F5-FC1127AFE6F6}">
      <dsp:nvSpPr>
        <dsp:cNvPr id="0" name=""/>
        <dsp:cNvSpPr/>
      </dsp:nvSpPr>
      <dsp:spPr>
        <a:xfrm rot="5400000">
          <a:off x="7397627" y="1808025"/>
          <a:ext cx="117331" cy="117331"/>
        </a:xfrm>
        <a:prstGeom prst="rightArrow">
          <a:avLst>
            <a:gd name="adj1" fmla="val 66700"/>
            <a:gd name="adj2" fmla="val 50000"/>
          </a:avLst>
        </a:prstGeom>
        <a:solidFill>
          <a:schemeClr val="accent2">
            <a:hueOff val="-9067203"/>
            <a:satOff val="5236"/>
            <a:lumOff val="-96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974418-1E06-4E17-B1FC-5D729F750D87}">
      <dsp:nvSpPr>
        <dsp:cNvPr id="0" name=""/>
        <dsp:cNvSpPr/>
      </dsp:nvSpPr>
      <dsp:spPr>
        <a:xfrm>
          <a:off x="6115358" y="1984023"/>
          <a:ext cx="2681868" cy="670467"/>
        </a:xfrm>
        <a:prstGeom prst="roundRect">
          <a:avLst>
            <a:gd name="adj" fmla="val 10000"/>
          </a:avLst>
        </a:prstGeom>
        <a:solidFill>
          <a:schemeClr val="accent2">
            <a:tint val="40000"/>
            <a:alpha val="90000"/>
            <a:hueOff val="-8695070"/>
            <a:satOff val="-10141"/>
            <a:lumOff val="-1691"/>
            <a:alphaOff val="0"/>
          </a:schemeClr>
        </a:solidFill>
        <a:ln w="12700" cap="flat" cmpd="sng" algn="ctr">
          <a:solidFill>
            <a:schemeClr val="accent2">
              <a:tint val="40000"/>
              <a:alpha val="90000"/>
              <a:hueOff val="-8695070"/>
              <a:satOff val="-10141"/>
              <a:lumOff val="-16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smtClean="0"/>
            <a:t>&lt;50% (‘16)*</a:t>
          </a:r>
          <a:endParaRPr lang="en-US" sz="3100" kern="1200" dirty="0"/>
        </a:p>
      </dsp:txBody>
      <dsp:txXfrm>
        <a:off x="6134995" y="2003660"/>
        <a:ext cx="2642594" cy="631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29A38-648F-440A-B63D-93B2A3E89F39}">
      <dsp:nvSpPr>
        <dsp:cNvPr id="0" name=""/>
        <dsp:cNvSpPr/>
      </dsp:nvSpPr>
      <dsp:spPr>
        <a:xfrm>
          <a:off x="4112" y="431902"/>
          <a:ext cx="3596500" cy="2877200"/>
        </a:xfrm>
        <a:prstGeom prst="homePlate">
          <a:avLst>
            <a:gd name="adj" fmla="val 25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77" tIns="63500" rIns="507506" bIns="63500" numCol="1" spcCol="1270" anchor="t" anchorCtr="0">
          <a:noAutofit/>
        </a:bodyPr>
        <a:lstStyle/>
        <a:p>
          <a:pPr lvl="0" algn="l" defTabSz="1111250">
            <a:lnSpc>
              <a:spcPct val="90000"/>
            </a:lnSpc>
            <a:spcBef>
              <a:spcPct val="0"/>
            </a:spcBef>
            <a:spcAft>
              <a:spcPct val="35000"/>
            </a:spcAft>
          </a:pPr>
          <a:r>
            <a:rPr lang="en-US" sz="2500" kern="1200" dirty="0" smtClean="0"/>
            <a:t>1993-95 (6+4=10)</a:t>
          </a:r>
          <a:endParaRPr lang="en-US" sz="2500" kern="1200" dirty="0"/>
        </a:p>
        <a:p>
          <a:pPr marL="228600" lvl="1" indent="-228600" algn="l" defTabSz="889000">
            <a:lnSpc>
              <a:spcPct val="90000"/>
            </a:lnSpc>
            <a:spcBef>
              <a:spcPct val="0"/>
            </a:spcBef>
            <a:spcAft>
              <a:spcPct val="15000"/>
            </a:spcAft>
            <a:buChar char="••"/>
          </a:pPr>
          <a:r>
            <a:rPr lang="en-US" sz="2000" kern="1200" dirty="0" smtClean="0"/>
            <a:t>ICICI</a:t>
          </a:r>
          <a:endParaRPr lang="en-US" sz="2000" kern="1200" dirty="0"/>
        </a:p>
        <a:p>
          <a:pPr marL="228600" lvl="1" indent="-228600" algn="l" defTabSz="889000">
            <a:lnSpc>
              <a:spcPct val="90000"/>
            </a:lnSpc>
            <a:spcBef>
              <a:spcPct val="0"/>
            </a:spcBef>
            <a:spcAft>
              <a:spcPct val="15000"/>
            </a:spcAft>
            <a:buChar char="••"/>
          </a:pPr>
          <a:r>
            <a:rPr lang="en-US" sz="2000" kern="1200" dirty="0" smtClean="0"/>
            <a:t>UTI=&gt;Axis (2007)</a:t>
          </a:r>
        </a:p>
        <a:p>
          <a:pPr marL="228600" lvl="1" indent="-228600" algn="l" defTabSz="889000">
            <a:lnSpc>
              <a:spcPct val="90000"/>
            </a:lnSpc>
            <a:spcBef>
              <a:spcPct val="0"/>
            </a:spcBef>
            <a:spcAft>
              <a:spcPct val="15000"/>
            </a:spcAft>
            <a:buChar char="••"/>
          </a:pPr>
          <a:r>
            <a:rPr lang="en-US" sz="2000" kern="1200" dirty="0" smtClean="0"/>
            <a:t>IDBI (‘64 DFI)=&gt; merger with parent=&gt;Budget’16 &lt;50%</a:t>
          </a:r>
        </a:p>
        <a:p>
          <a:pPr marL="228600" lvl="1" indent="-228600" algn="l" defTabSz="889000">
            <a:lnSpc>
              <a:spcPct val="90000"/>
            </a:lnSpc>
            <a:spcBef>
              <a:spcPct val="0"/>
            </a:spcBef>
            <a:spcAft>
              <a:spcPct val="15000"/>
            </a:spcAft>
            <a:buChar char="••"/>
          </a:pPr>
          <a:r>
            <a:rPr lang="en-US" sz="2000" kern="1200" dirty="0" smtClean="0"/>
            <a:t>HDFC</a:t>
          </a:r>
        </a:p>
        <a:p>
          <a:pPr marL="228600" lvl="1" indent="-228600" algn="l" defTabSz="889000">
            <a:lnSpc>
              <a:spcPct val="90000"/>
            </a:lnSpc>
            <a:spcBef>
              <a:spcPct val="0"/>
            </a:spcBef>
            <a:spcAft>
              <a:spcPct val="15000"/>
            </a:spcAft>
            <a:buChar char="••"/>
          </a:pPr>
          <a:r>
            <a:rPr lang="en-US" sz="2000" kern="1200" dirty="0" smtClean="0"/>
            <a:t>Indus</a:t>
          </a:r>
        </a:p>
        <a:p>
          <a:pPr marL="228600" lvl="1" indent="-228600" algn="l" defTabSz="889000">
            <a:lnSpc>
              <a:spcPct val="90000"/>
            </a:lnSpc>
            <a:spcBef>
              <a:spcPct val="0"/>
            </a:spcBef>
            <a:spcAft>
              <a:spcPct val="15000"/>
            </a:spcAft>
            <a:buChar char="••"/>
          </a:pPr>
          <a:r>
            <a:rPr lang="en-US" sz="2000" kern="1200" dirty="0" smtClean="0"/>
            <a:t>DCB</a:t>
          </a:r>
          <a:endParaRPr lang="en-US" sz="2000" kern="1200" dirty="0"/>
        </a:p>
      </dsp:txBody>
      <dsp:txXfrm>
        <a:off x="4112" y="431902"/>
        <a:ext cx="3236850" cy="2877200"/>
      </dsp:txXfrm>
    </dsp:sp>
    <dsp:sp modelId="{C2A904EB-0C44-496F-B3DE-EBD51FBAFCB2}">
      <dsp:nvSpPr>
        <dsp:cNvPr id="0" name=""/>
        <dsp:cNvSpPr/>
      </dsp:nvSpPr>
      <dsp:spPr>
        <a:xfrm>
          <a:off x="2881313" y="431902"/>
          <a:ext cx="3596500" cy="2877200"/>
        </a:xfrm>
        <a:prstGeom prst="chevron">
          <a:avLst>
            <a:gd name="adj" fmla="val 25000"/>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77" tIns="63500" rIns="126877" bIns="63500" numCol="1" spcCol="1270" anchor="t" anchorCtr="0">
          <a:noAutofit/>
        </a:bodyPr>
        <a:lstStyle/>
        <a:p>
          <a:pPr lvl="0" algn="l" defTabSz="1111250">
            <a:lnSpc>
              <a:spcPct val="90000"/>
            </a:lnSpc>
            <a:spcBef>
              <a:spcPct val="0"/>
            </a:spcBef>
            <a:spcAft>
              <a:spcPct val="35000"/>
            </a:spcAft>
          </a:pPr>
          <a:r>
            <a:rPr lang="en-US" sz="2500" kern="1200" dirty="0" smtClean="0">
              <a:effectLst>
                <a:outerShdw blurRad="38100" dist="38100" dir="2700000" algn="tl">
                  <a:srgbClr val="000000">
                    <a:alpha val="43137"/>
                  </a:srgbClr>
                </a:outerShdw>
              </a:effectLst>
            </a:rPr>
            <a:t>2001-04 (2)</a:t>
          </a:r>
          <a:endParaRPr lang="en-US" sz="2500" kern="1200" dirty="0">
            <a:effectLst>
              <a:outerShdw blurRad="38100" dist="38100" dir="2700000" algn="tl">
                <a:srgbClr val="000000">
                  <a:alpha val="43137"/>
                </a:srgbClr>
              </a:outerShdw>
            </a:effectLst>
          </a:endParaRPr>
        </a:p>
        <a:p>
          <a:pPr marL="228600" lvl="1" indent="-228600" algn="l" defTabSz="889000">
            <a:lnSpc>
              <a:spcPct val="90000"/>
            </a:lnSpc>
            <a:spcBef>
              <a:spcPct val="0"/>
            </a:spcBef>
            <a:spcAft>
              <a:spcPct val="15000"/>
            </a:spcAft>
            <a:buChar char="••"/>
          </a:pPr>
          <a:r>
            <a:rPr lang="en-US" sz="2000" kern="1200" dirty="0" smtClean="0">
              <a:effectLst>
                <a:outerShdw blurRad="38100" dist="38100" dir="2700000" algn="tl">
                  <a:srgbClr val="000000">
                    <a:alpha val="43137"/>
                  </a:srgbClr>
                </a:outerShdw>
              </a:effectLst>
            </a:rPr>
            <a:t>Kotak Mahindra</a:t>
          </a:r>
          <a:endParaRPr lang="en-US" sz="2000" kern="1200" dirty="0">
            <a:effectLst>
              <a:outerShdw blurRad="38100" dist="38100" dir="2700000" algn="tl">
                <a:srgbClr val="000000">
                  <a:alpha val="43137"/>
                </a:srgbClr>
              </a:outerShdw>
            </a:effectLst>
          </a:endParaRPr>
        </a:p>
        <a:p>
          <a:pPr marL="228600" lvl="1" indent="-228600" algn="l" defTabSz="889000">
            <a:lnSpc>
              <a:spcPct val="90000"/>
            </a:lnSpc>
            <a:spcBef>
              <a:spcPct val="0"/>
            </a:spcBef>
            <a:spcAft>
              <a:spcPct val="15000"/>
            </a:spcAft>
            <a:buChar char="••"/>
          </a:pPr>
          <a:r>
            <a:rPr lang="en-US" sz="2000" kern="1200" dirty="0" smtClean="0">
              <a:effectLst>
                <a:outerShdw blurRad="38100" dist="38100" dir="2700000" algn="tl">
                  <a:srgbClr val="000000">
                    <a:alpha val="43137"/>
                  </a:srgbClr>
                </a:outerShdw>
              </a:effectLst>
            </a:rPr>
            <a:t>Yes Bank</a:t>
          </a:r>
          <a:endParaRPr lang="en-US" sz="2000" kern="1200" dirty="0">
            <a:effectLst>
              <a:outerShdw blurRad="38100" dist="38100" dir="2700000" algn="tl">
                <a:srgbClr val="000000">
                  <a:alpha val="43137"/>
                </a:srgbClr>
              </a:outerShdw>
            </a:effectLst>
          </a:endParaRPr>
        </a:p>
      </dsp:txBody>
      <dsp:txXfrm>
        <a:off x="3600613" y="431902"/>
        <a:ext cx="2157900" cy="2877200"/>
      </dsp:txXfrm>
    </dsp:sp>
    <dsp:sp modelId="{E01445AE-A71D-424B-AD0A-C5A06EC84BC2}">
      <dsp:nvSpPr>
        <dsp:cNvPr id="0" name=""/>
        <dsp:cNvSpPr/>
      </dsp:nvSpPr>
      <dsp:spPr>
        <a:xfrm>
          <a:off x="5758514" y="431902"/>
          <a:ext cx="3596500" cy="2877200"/>
        </a:xfrm>
        <a:prstGeom prst="chevron">
          <a:avLst>
            <a:gd name="adj" fmla="val 25000"/>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877" tIns="63500" rIns="126877" bIns="63500" numCol="1" spcCol="1270" anchor="t" anchorCtr="0">
          <a:noAutofit/>
        </a:bodyPr>
        <a:lstStyle/>
        <a:p>
          <a:pPr lvl="0" algn="l" defTabSz="1111250">
            <a:lnSpc>
              <a:spcPct val="90000"/>
            </a:lnSpc>
            <a:spcBef>
              <a:spcPct val="0"/>
            </a:spcBef>
            <a:spcAft>
              <a:spcPct val="35000"/>
            </a:spcAft>
          </a:pPr>
          <a:r>
            <a:rPr lang="en-US" sz="2500" kern="1200" dirty="0" smtClean="0"/>
            <a:t>2013-16 (2)</a:t>
          </a:r>
          <a:endParaRPr lang="en-US" sz="2500" kern="1200" dirty="0"/>
        </a:p>
        <a:p>
          <a:pPr marL="228600" lvl="1" indent="-228600" algn="l" defTabSz="889000">
            <a:lnSpc>
              <a:spcPct val="90000"/>
            </a:lnSpc>
            <a:spcBef>
              <a:spcPct val="0"/>
            </a:spcBef>
            <a:spcAft>
              <a:spcPct val="15000"/>
            </a:spcAft>
            <a:buChar char="••"/>
          </a:pPr>
          <a:r>
            <a:rPr lang="en-US" sz="2000" kern="1200" dirty="0" err="1" smtClean="0"/>
            <a:t>Bandhan</a:t>
          </a:r>
          <a:r>
            <a:rPr lang="en-US" sz="2000" kern="1200" dirty="0" smtClean="0"/>
            <a:t> </a:t>
          </a:r>
          <a:r>
            <a:rPr lang="en-US" sz="2000" kern="1200" dirty="0" err="1" smtClean="0"/>
            <a:t>Microfin</a:t>
          </a:r>
          <a:r>
            <a:rPr lang="en-US" sz="2000" kern="1200" dirty="0" smtClean="0"/>
            <a:t> (</a:t>
          </a:r>
          <a:r>
            <a:rPr lang="en-US" sz="2000" kern="1200" dirty="0" err="1" smtClean="0"/>
            <a:t>W.Bengal</a:t>
          </a:r>
          <a:r>
            <a:rPr lang="en-US" sz="2000" kern="1200" dirty="0" smtClean="0"/>
            <a:t> )</a:t>
          </a:r>
          <a:endParaRPr lang="en-US" sz="2000" kern="1200" dirty="0"/>
        </a:p>
        <a:p>
          <a:pPr marL="228600" lvl="1" indent="-228600" algn="l" defTabSz="889000">
            <a:lnSpc>
              <a:spcPct val="90000"/>
            </a:lnSpc>
            <a:spcBef>
              <a:spcPct val="0"/>
            </a:spcBef>
            <a:spcAft>
              <a:spcPct val="15000"/>
            </a:spcAft>
            <a:buChar char="••"/>
          </a:pPr>
          <a:r>
            <a:rPr lang="en-US" sz="2000" kern="1200" dirty="0" smtClean="0"/>
            <a:t>IDFC (Mumbai power-infra- NBFC) </a:t>
          </a:r>
          <a:endParaRPr lang="en-US" sz="2000" kern="1200" dirty="0"/>
        </a:p>
      </dsp:txBody>
      <dsp:txXfrm>
        <a:off x="6477814" y="431902"/>
        <a:ext cx="2157900" cy="28772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71763-A41D-48B2-8E8E-DF4BE54BD8EB}">
      <dsp:nvSpPr>
        <dsp:cNvPr id="0" name=""/>
        <dsp:cNvSpPr/>
      </dsp:nvSpPr>
      <dsp:spPr>
        <a:xfrm>
          <a:off x="4502198" y="1554800"/>
          <a:ext cx="1892983" cy="360001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5730" tIns="0" rIns="188595" bIns="41910" numCol="1" spcCol="1270" anchor="ctr" anchorCtr="0">
          <a:noAutofit/>
        </a:bodyPr>
        <a:lstStyle/>
        <a:p>
          <a:pPr lvl="0" algn="r" defTabSz="1466850">
            <a:lnSpc>
              <a:spcPct val="90000"/>
            </a:lnSpc>
            <a:spcBef>
              <a:spcPct val="0"/>
            </a:spcBef>
            <a:spcAft>
              <a:spcPct val="35000"/>
            </a:spcAft>
          </a:pPr>
          <a:r>
            <a:rPr lang="en-US" sz="3300" kern="1200" dirty="0" smtClean="0"/>
            <a:t>Round2  (2)</a:t>
          </a:r>
          <a:endParaRPr lang="en-US" sz="3300" kern="1200" dirty="0"/>
        </a:p>
      </dsp:txBody>
      <dsp:txXfrm rot="16200000">
        <a:off x="4535046" y="2928721"/>
        <a:ext cx="3240017" cy="492175"/>
      </dsp:txXfrm>
    </dsp:sp>
    <dsp:sp modelId="{233FABB1-4244-4F0C-ACD4-45717D613ED0}">
      <dsp:nvSpPr>
        <dsp:cNvPr id="0" name=""/>
        <dsp:cNvSpPr/>
      </dsp:nvSpPr>
      <dsp:spPr>
        <a:xfrm>
          <a:off x="2439522" y="947192"/>
          <a:ext cx="1892983" cy="4207627"/>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5730" tIns="0" rIns="188595" bIns="41910" numCol="1" spcCol="1270" anchor="ctr" anchorCtr="0">
          <a:noAutofit/>
        </a:bodyPr>
        <a:lstStyle/>
        <a:p>
          <a:pPr lvl="0" algn="r" defTabSz="1466850">
            <a:lnSpc>
              <a:spcPct val="90000"/>
            </a:lnSpc>
            <a:spcBef>
              <a:spcPct val="0"/>
            </a:spcBef>
            <a:spcAft>
              <a:spcPct val="35000"/>
            </a:spcAft>
          </a:pPr>
          <a:r>
            <a:rPr lang="en-US" sz="3300" kern="1200" dirty="0" smtClean="0"/>
            <a:t>Round1 (6-1 IDBI?=5)</a:t>
          </a:r>
          <a:endParaRPr lang="en-US" sz="3300" kern="1200" dirty="0"/>
        </a:p>
      </dsp:txBody>
      <dsp:txXfrm rot="16200000">
        <a:off x="2198947" y="2594536"/>
        <a:ext cx="3786864" cy="492175"/>
      </dsp:txXfrm>
    </dsp:sp>
    <dsp:sp modelId="{C44AEC8D-1466-4615-A08F-9560C6082311}">
      <dsp:nvSpPr>
        <dsp:cNvPr id="0" name=""/>
        <dsp:cNvSpPr/>
      </dsp:nvSpPr>
      <dsp:spPr>
        <a:xfrm>
          <a:off x="6522670" y="2149920"/>
          <a:ext cx="1892983" cy="300489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5730" tIns="0" rIns="188595" bIns="41910" numCol="1" spcCol="1270" anchor="ctr" anchorCtr="0">
          <a:noAutofit/>
        </a:bodyPr>
        <a:lstStyle/>
        <a:p>
          <a:pPr lvl="0" algn="r" defTabSz="1466850">
            <a:lnSpc>
              <a:spcPct val="90000"/>
            </a:lnSpc>
            <a:spcBef>
              <a:spcPct val="0"/>
            </a:spcBef>
            <a:spcAft>
              <a:spcPct val="35000"/>
            </a:spcAft>
          </a:pPr>
          <a:r>
            <a:rPr lang="en-US" sz="3300" kern="1200" dirty="0" smtClean="0"/>
            <a:t>Round3 (2)</a:t>
          </a:r>
          <a:endParaRPr lang="en-US" sz="3300" kern="1200" dirty="0"/>
        </a:p>
      </dsp:txBody>
      <dsp:txXfrm rot="16200000">
        <a:off x="6823322" y="3256037"/>
        <a:ext cx="2704409" cy="492175"/>
      </dsp:txXfrm>
    </dsp:sp>
    <dsp:sp modelId="{EA05B608-22DE-4045-8D69-48304243E00A}">
      <dsp:nvSpPr>
        <dsp:cNvPr id="0" name=""/>
        <dsp:cNvSpPr/>
      </dsp:nvSpPr>
      <dsp:spPr>
        <a:xfrm>
          <a:off x="370692" y="374647"/>
          <a:ext cx="1892983" cy="4780172"/>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5730" tIns="0" rIns="188595" bIns="41910" numCol="1" spcCol="1270" anchor="ctr" anchorCtr="0">
          <a:noAutofit/>
        </a:bodyPr>
        <a:lstStyle/>
        <a:p>
          <a:pPr lvl="0" algn="r" defTabSz="1466850">
            <a:lnSpc>
              <a:spcPct val="90000"/>
            </a:lnSpc>
            <a:spcBef>
              <a:spcPct val="0"/>
            </a:spcBef>
            <a:spcAft>
              <a:spcPct val="35000"/>
            </a:spcAft>
          </a:pPr>
          <a:r>
            <a:rPr lang="en-US" sz="3300" kern="1200" dirty="0" smtClean="0"/>
            <a:t>Old Not nationalized. (12)</a:t>
          </a:r>
          <a:endParaRPr lang="en-US" sz="3300" kern="1200" dirty="0"/>
        </a:p>
      </dsp:txBody>
      <dsp:txXfrm rot="16200000">
        <a:off x="-127527" y="2279637"/>
        <a:ext cx="4302154" cy="492175"/>
      </dsp:txXfrm>
    </dsp:sp>
    <dsp:sp modelId="{810A196C-C839-4E91-AAD5-172251E3D9F5}">
      <dsp:nvSpPr>
        <dsp:cNvPr id="0" name=""/>
        <dsp:cNvSpPr/>
      </dsp:nvSpPr>
      <dsp:spPr>
        <a:xfrm>
          <a:off x="370692" y="374647"/>
          <a:ext cx="1344018" cy="4803227"/>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Catholic Syrian Bank Ltd </a:t>
          </a:r>
          <a:endParaRPr lang="en-US" sz="1600" kern="1200" dirty="0"/>
        </a:p>
        <a:p>
          <a:pPr lvl="0" algn="l" defTabSz="711200">
            <a:lnSpc>
              <a:spcPct val="90000"/>
            </a:lnSpc>
            <a:spcBef>
              <a:spcPct val="0"/>
            </a:spcBef>
            <a:spcAft>
              <a:spcPct val="35000"/>
            </a:spcAft>
          </a:pPr>
          <a:r>
            <a:rPr lang="en-US" sz="1600" kern="1200" dirty="0" err="1" smtClean="0"/>
            <a:t>Dhanlaxmi</a:t>
          </a:r>
          <a:r>
            <a:rPr lang="en-US" sz="1600" kern="1200" dirty="0" smtClean="0"/>
            <a:t> Bank</a:t>
          </a:r>
          <a:endParaRPr lang="en-US" sz="1600" kern="1200" dirty="0"/>
        </a:p>
        <a:p>
          <a:pPr lvl="0" algn="l" defTabSz="711200">
            <a:lnSpc>
              <a:spcPct val="90000"/>
            </a:lnSpc>
            <a:spcBef>
              <a:spcPct val="0"/>
            </a:spcBef>
            <a:spcAft>
              <a:spcPct val="35000"/>
            </a:spcAft>
          </a:pPr>
          <a:r>
            <a:rPr lang="en-US" sz="1600" kern="1200" dirty="0" smtClean="0"/>
            <a:t>RBL Bank </a:t>
          </a:r>
          <a:endParaRPr lang="en-US" sz="1600" kern="1200" dirty="0"/>
        </a:p>
        <a:p>
          <a:pPr lvl="0" algn="l" defTabSz="711200">
            <a:lnSpc>
              <a:spcPct val="90000"/>
            </a:lnSpc>
            <a:spcBef>
              <a:spcPct val="0"/>
            </a:spcBef>
            <a:spcAft>
              <a:spcPct val="35000"/>
            </a:spcAft>
          </a:pPr>
          <a:r>
            <a:rPr lang="en-US" sz="1600" kern="1200" dirty="0" err="1" smtClean="0"/>
            <a:t>Tamilnad</a:t>
          </a:r>
          <a:r>
            <a:rPr lang="en-US" sz="1600" kern="1200" dirty="0" smtClean="0"/>
            <a:t> Mercantile Bank</a:t>
          </a:r>
          <a:endParaRPr lang="en-US" sz="1600" kern="1200" dirty="0"/>
        </a:p>
        <a:p>
          <a:pPr lvl="0" algn="l" defTabSz="711200">
            <a:lnSpc>
              <a:spcPct val="90000"/>
            </a:lnSpc>
            <a:spcBef>
              <a:spcPct val="0"/>
            </a:spcBef>
            <a:spcAft>
              <a:spcPct val="35000"/>
            </a:spcAft>
          </a:pPr>
          <a:r>
            <a:rPr lang="en-US" sz="1600" kern="1200" dirty="0" smtClean="0"/>
            <a:t>City Union Bank</a:t>
          </a:r>
          <a:endParaRPr lang="en-US" sz="1600" kern="1200" dirty="0"/>
        </a:p>
        <a:p>
          <a:pPr lvl="0" algn="l" defTabSz="711200">
            <a:lnSpc>
              <a:spcPct val="90000"/>
            </a:lnSpc>
            <a:spcBef>
              <a:spcPct val="0"/>
            </a:spcBef>
            <a:spcAft>
              <a:spcPct val="35000"/>
            </a:spcAft>
          </a:pPr>
          <a:r>
            <a:rPr lang="en-US" sz="1600" kern="1200" dirty="0" smtClean="0"/>
            <a:t>Federal Bank</a:t>
          </a:r>
          <a:endParaRPr lang="en-US" sz="1600" kern="1200" dirty="0"/>
        </a:p>
        <a:p>
          <a:pPr lvl="0" algn="l" defTabSz="711200">
            <a:lnSpc>
              <a:spcPct val="90000"/>
            </a:lnSpc>
            <a:spcBef>
              <a:spcPct val="0"/>
            </a:spcBef>
            <a:spcAft>
              <a:spcPct val="35000"/>
            </a:spcAft>
          </a:pPr>
          <a:r>
            <a:rPr lang="en-US" sz="1600" kern="1200" dirty="0" smtClean="0"/>
            <a:t>Jammu &amp; Kashmir Bank</a:t>
          </a:r>
          <a:endParaRPr lang="en-US" sz="1600" kern="1200" dirty="0"/>
        </a:p>
        <a:p>
          <a:pPr lvl="0" algn="l" defTabSz="711200">
            <a:lnSpc>
              <a:spcPct val="90000"/>
            </a:lnSpc>
            <a:spcBef>
              <a:spcPct val="0"/>
            </a:spcBef>
            <a:spcAft>
              <a:spcPct val="35000"/>
            </a:spcAft>
          </a:pPr>
          <a:r>
            <a:rPr lang="en-US" sz="1600" kern="1200" dirty="0" err="1" smtClean="0"/>
            <a:t>Karur</a:t>
          </a:r>
          <a:r>
            <a:rPr lang="en-US" sz="1600" kern="1200" dirty="0" smtClean="0"/>
            <a:t> </a:t>
          </a:r>
          <a:r>
            <a:rPr lang="en-US" sz="1600" kern="1200" dirty="0" err="1" smtClean="0"/>
            <a:t>Vysya</a:t>
          </a:r>
          <a:r>
            <a:rPr lang="en-US" sz="1600" kern="1200" dirty="0" smtClean="0"/>
            <a:t> Bank</a:t>
          </a:r>
          <a:endParaRPr lang="en-US" sz="1600" kern="1200" dirty="0"/>
        </a:p>
        <a:p>
          <a:pPr lvl="0" algn="l" defTabSz="711200">
            <a:lnSpc>
              <a:spcPct val="90000"/>
            </a:lnSpc>
            <a:spcBef>
              <a:spcPct val="0"/>
            </a:spcBef>
            <a:spcAft>
              <a:spcPct val="35000"/>
            </a:spcAft>
          </a:pPr>
          <a:r>
            <a:rPr lang="en-US" sz="1600" kern="1200" dirty="0" smtClean="0"/>
            <a:t>Lakshmi Vilas Bank</a:t>
          </a:r>
          <a:endParaRPr lang="en-US" sz="1600" kern="1200" dirty="0"/>
        </a:p>
        <a:p>
          <a:pPr lvl="0" algn="l" defTabSz="711200">
            <a:lnSpc>
              <a:spcPct val="90000"/>
            </a:lnSpc>
            <a:spcBef>
              <a:spcPct val="0"/>
            </a:spcBef>
            <a:spcAft>
              <a:spcPct val="35000"/>
            </a:spcAft>
          </a:pPr>
          <a:r>
            <a:rPr lang="en-US" sz="1600" kern="1200" dirty="0" err="1" smtClean="0"/>
            <a:t>Nainital</a:t>
          </a:r>
          <a:r>
            <a:rPr lang="en-US" sz="1600" kern="1200" dirty="0" smtClean="0"/>
            <a:t> Bank</a:t>
          </a:r>
          <a:endParaRPr lang="en-US" sz="1600" kern="1200" dirty="0"/>
        </a:p>
        <a:p>
          <a:pPr lvl="0" algn="l" defTabSz="711200">
            <a:lnSpc>
              <a:spcPct val="90000"/>
            </a:lnSpc>
            <a:spcBef>
              <a:spcPct val="0"/>
            </a:spcBef>
            <a:spcAft>
              <a:spcPct val="35000"/>
            </a:spcAft>
          </a:pPr>
          <a:r>
            <a:rPr lang="en-US" sz="1600" kern="1200" dirty="0" smtClean="0"/>
            <a:t>South Indian Bank</a:t>
          </a:r>
          <a:endParaRPr lang="en-US" sz="1600" kern="1200" dirty="0"/>
        </a:p>
        <a:p>
          <a:pPr lvl="0" algn="l" defTabSz="711200">
            <a:lnSpc>
              <a:spcPct val="90000"/>
            </a:lnSpc>
            <a:spcBef>
              <a:spcPct val="0"/>
            </a:spcBef>
            <a:spcAft>
              <a:spcPct val="35000"/>
            </a:spcAft>
          </a:pPr>
          <a:r>
            <a:rPr lang="en-US" sz="1600" kern="1200" dirty="0" smtClean="0"/>
            <a:t>Karnataka Bank</a:t>
          </a:r>
          <a:endParaRPr lang="en-US" sz="1600" kern="1200" dirty="0"/>
        </a:p>
      </dsp:txBody>
      <dsp:txXfrm>
        <a:off x="370692" y="374647"/>
        <a:ext cx="1344018" cy="4803227"/>
      </dsp:txXfrm>
    </dsp:sp>
    <dsp:sp modelId="{5F26428E-1817-4CF6-A2E3-CB7618CD51C3}">
      <dsp:nvSpPr>
        <dsp:cNvPr id="0" name=""/>
        <dsp:cNvSpPr/>
      </dsp:nvSpPr>
      <dsp:spPr>
        <a:xfrm>
          <a:off x="2439522" y="947192"/>
          <a:ext cx="1344018" cy="4230682"/>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HDFC Bank</a:t>
          </a:r>
          <a:endParaRPr lang="en-US" sz="1600" kern="1200" dirty="0"/>
        </a:p>
        <a:p>
          <a:pPr lvl="0" algn="l" defTabSz="711200">
            <a:lnSpc>
              <a:spcPct val="90000"/>
            </a:lnSpc>
            <a:spcBef>
              <a:spcPct val="0"/>
            </a:spcBef>
            <a:spcAft>
              <a:spcPct val="35000"/>
            </a:spcAft>
          </a:pPr>
          <a:r>
            <a:rPr lang="en-US" sz="1600" kern="1200" dirty="0" smtClean="0"/>
            <a:t>DCB Bank</a:t>
          </a:r>
          <a:endParaRPr lang="en-US" sz="1600" kern="1200" dirty="0"/>
        </a:p>
        <a:p>
          <a:pPr lvl="0" algn="l" defTabSz="711200">
            <a:lnSpc>
              <a:spcPct val="90000"/>
            </a:lnSpc>
            <a:spcBef>
              <a:spcPct val="0"/>
            </a:spcBef>
            <a:spcAft>
              <a:spcPct val="35000"/>
            </a:spcAft>
          </a:pPr>
          <a:r>
            <a:rPr lang="en-US" sz="1600" kern="1200" dirty="0" smtClean="0"/>
            <a:t>ICICI Bank </a:t>
          </a:r>
          <a:endParaRPr lang="en-US" sz="1600" kern="1200" dirty="0"/>
        </a:p>
        <a:p>
          <a:pPr lvl="0" algn="l" defTabSz="711200">
            <a:lnSpc>
              <a:spcPct val="90000"/>
            </a:lnSpc>
            <a:spcBef>
              <a:spcPct val="0"/>
            </a:spcBef>
            <a:spcAft>
              <a:spcPct val="35000"/>
            </a:spcAft>
          </a:pPr>
          <a:r>
            <a:rPr lang="en-US" sz="1600" kern="1200" dirty="0" err="1" smtClean="0"/>
            <a:t>IndusInd</a:t>
          </a:r>
          <a:r>
            <a:rPr lang="en-US" sz="1600" kern="1200" dirty="0" smtClean="0"/>
            <a:t> Bank </a:t>
          </a:r>
          <a:endParaRPr lang="en-US" sz="1600" kern="1200" dirty="0"/>
        </a:p>
        <a:p>
          <a:pPr lvl="0" algn="l" defTabSz="711200">
            <a:lnSpc>
              <a:spcPct val="90000"/>
            </a:lnSpc>
            <a:spcBef>
              <a:spcPct val="0"/>
            </a:spcBef>
            <a:spcAft>
              <a:spcPct val="35000"/>
            </a:spcAft>
          </a:pPr>
          <a:r>
            <a:rPr lang="en-US" sz="1600" kern="1200" dirty="0" smtClean="0"/>
            <a:t>AXIS Bank</a:t>
          </a:r>
          <a:endParaRPr lang="en-US" sz="1600" kern="1200" dirty="0"/>
        </a:p>
      </dsp:txBody>
      <dsp:txXfrm>
        <a:off x="2439522" y="947192"/>
        <a:ext cx="1344018" cy="4230682"/>
      </dsp:txXfrm>
    </dsp:sp>
    <dsp:sp modelId="{072285D3-9F31-40FA-8AB5-37E715F7C1B6}">
      <dsp:nvSpPr>
        <dsp:cNvPr id="0" name=""/>
        <dsp:cNvSpPr/>
      </dsp:nvSpPr>
      <dsp:spPr>
        <a:xfrm>
          <a:off x="4502198" y="1554800"/>
          <a:ext cx="1344018" cy="3623074"/>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Yes Bank </a:t>
          </a:r>
          <a:endParaRPr lang="en-US" sz="1600" kern="1200" dirty="0"/>
        </a:p>
        <a:p>
          <a:pPr lvl="0" algn="l" defTabSz="711200">
            <a:lnSpc>
              <a:spcPct val="90000"/>
            </a:lnSpc>
            <a:spcBef>
              <a:spcPct val="0"/>
            </a:spcBef>
            <a:spcAft>
              <a:spcPct val="35000"/>
            </a:spcAft>
          </a:pPr>
          <a:r>
            <a:rPr lang="en-US" sz="1600" kern="1200" dirty="0" smtClean="0"/>
            <a:t>Kotak Mahindra Bank </a:t>
          </a:r>
          <a:endParaRPr lang="en-US" sz="1600" kern="1200" dirty="0"/>
        </a:p>
      </dsp:txBody>
      <dsp:txXfrm>
        <a:off x="4502198" y="1554800"/>
        <a:ext cx="1344018" cy="3623074"/>
      </dsp:txXfrm>
    </dsp:sp>
    <dsp:sp modelId="{9B74355A-5EE9-401A-BC17-D83688C31F7E}">
      <dsp:nvSpPr>
        <dsp:cNvPr id="0" name=""/>
        <dsp:cNvSpPr/>
      </dsp:nvSpPr>
      <dsp:spPr>
        <a:xfrm>
          <a:off x="6522670" y="2149920"/>
          <a:ext cx="1344018" cy="3007300"/>
        </a:xfrm>
        <a:prstGeom prst="rect">
          <a:avLst/>
        </a:prstGeom>
        <a:noFill/>
        <a:ln>
          <a:noFill/>
        </a:ln>
        <a:effectLst/>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err="1" smtClean="0"/>
            <a:t>Bandhan</a:t>
          </a:r>
          <a:endParaRPr lang="en-US" sz="1600" kern="1200" dirty="0"/>
        </a:p>
        <a:p>
          <a:pPr lvl="0" algn="l" defTabSz="711200">
            <a:lnSpc>
              <a:spcPct val="90000"/>
            </a:lnSpc>
            <a:spcBef>
              <a:spcPct val="0"/>
            </a:spcBef>
            <a:spcAft>
              <a:spcPct val="35000"/>
            </a:spcAft>
          </a:pPr>
          <a:r>
            <a:rPr lang="en-US" sz="1600" kern="1200" dirty="0" smtClean="0"/>
            <a:t>IDFC</a:t>
          </a:r>
          <a:endParaRPr lang="en-US" sz="1600" kern="1200" dirty="0"/>
        </a:p>
      </dsp:txBody>
      <dsp:txXfrm>
        <a:off x="6522670" y="2149920"/>
        <a:ext cx="1344018" cy="30073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43EBF-B19B-47C4-9DCB-0E1EE59424C3}" type="datetimeFigureOut">
              <a:rPr lang="en-US" smtClean="0"/>
              <a:t>21-May-17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B0F30E-630E-44BD-AF57-59CC74214062}" type="slidenum">
              <a:rPr lang="en-US" smtClean="0"/>
              <a:t>‹#›</a:t>
            </a:fld>
            <a:endParaRPr lang="en-US"/>
          </a:p>
        </p:txBody>
      </p:sp>
    </p:spTree>
    <p:extLst>
      <p:ext uri="{BB962C8B-B14F-4D97-AF65-F5344CB8AC3E}">
        <p14:creationId xmlns:p14="http://schemas.microsoft.com/office/powerpoint/2010/main" val="401909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1</a:t>
            </a:fld>
            <a:endParaRPr lang="en-US"/>
          </a:p>
        </p:txBody>
      </p:sp>
    </p:spTree>
    <p:extLst>
      <p:ext uri="{BB962C8B-B14F-4D97-AF65-F5344CB8AC3E}">
        <p14:creationId xmlns:p14="http://schemas.microsoft.com/office/powerpoint/2010/main" val="2024201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promoters need not own more than a 51% stake in the NOFHC, compared with the 100% ownership mandated in the draft rules.</a:t>
            </a:r>
          </a:p>
          <a:p>
            <a:endParaRPr lang="en-US" dirty="0" smtClean="0"/>
          </a:p>
          <a:p>
            <a:pPr marL="171450" indent="-171450">
              <a:buFont typeface="Arial" panose="020B0604020202020204" pitchFamily="34" charset="0"/>
              <a:buChar char="•"/>
            </a:pPr>
            <a:r>
              <a:rPr lang="en-US" dirty="0" smtClean="0"/>
              <a:t>Is how if they are “owned and controlled by residents”. If such an entity has total assets of Rs.5,000 crore or more, the non-financial business should not account for 40% or more in terms of total assets or gross income.</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https://www.rbi.org.in/Scripts/BS_PressReleaseDisplay.aspx?prid=37658</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https://www.rbi.org.in/scripts/bs_viewcontent.aspx?Id=3220</a:t>
            </a:r>
            <a:endParaRPr lang="en-US" dirty="0"/>
          </a:p>
        </p:txBody>
      </p:sp>
      <p:sp>
        <p:nvSpPr>
          <p:cNvPr id="4" name="Slide Number Placeholder 3"/>
          <p:cNvSpPr>
            <a:spLocks noGrp="1"/>
          </p:cNvSpPr>
          <p:nvPr>
            <p:ph type="sldNum" sz="quarter" idx="10"/>
          </p:nvPr>
        </p:nvSpPr>
        <p:spPr/>
        <p:txBody>
          <a:bodyPr/>
          <a:lstStyle/>
          <a:p>
            <a:fld id="{C9B0F30E-630E-44BD-AF57-59CC74214062}" type="slidenum">
              <a:rPr lang="en-US" smtClean="0"/>
              <a:t>10</a:t>
            </a:fld>
            <a:endParaRPr lang="en-US"/>
          </a:p>
        </p:txBody>
      </p:sp>
    </p:spTree>
    <p:extLst>
      <p:ext uri="{BB962C8B-B14F-4D97-AF65-F5344CB8AC3E}">
        <p14:creationId xmlns:p14="http://schemas.microsoft.com/office/powerpoint/2010/main" val="233178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11</a:t>
            </a:fld>
            <a:endParaRPr lang="en-US"/>
          </a:p>
        </p:txBody>
      </p:sp>
    </p:spTree>
    <p:extLst>
      <p:ext uri="{BB962C8B-B14F-4D97-AF65-F5344CB8AC3E}">
        <p14:creationId xmlns:p14="http://schemas.microsoft.com/office/powerpoint/2010/main" val="2969324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12</a:t>
            </a:fld>
            <a:endParaRPr lang="en-US"/>
          </a:p>
        </p:txBody>
      </p:sp>
    </p:spTree>
    <p:extLst>
      <p:ext uri="{BB962C8B-B14F-4D97-AF65-F5344CB8AC3E}">
        <p14:creationId xmlns:p14="http://schemas.microsoft.com/office/powerpoint/2010/main" val="3759892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13</a:t>
            </a:fld>
            <a:endParaRPr lang="en-US"/>
          </a:p>
        </p:txBody>
      </p:sp>
    </p:spTree>
    <p:extLst>
      <p:ext uri="{BB962C8B-B14F-4D97-AF65-F5344CB8AC3E}">
        <p14:creationId xmlns:p14="http://schemas.microsoft.com/office/powerpoint/2010/main" val="46298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14</a:t>
            </a:fld>
            <a:endParaRPr lang="en-US"/>
          </a:p>
        </p:txBody>
      </p:sp>
    </p:spTree>
    <p:extLst>
      <p:ext uri="{BB962C8B-B14F-4D97-AF65-F5344CB8AC3E}">
        <p14:creationId xmlns:p14="http://schemas.microsoft.com/office/powerpoint/2010/main" val="2102958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15</a:t>
            </a:fld>
            <a:endParaRPr lang="en-US"/>
          </a:p>
        </p:txBody>
      </p:sp>
    </p:spTree>
    <p:extLst>
      <p:ext uri="{BB962C8B-B14F-4D97-AF65-F5344CB8AC3E}">
        <p14:creationId xmlns:p14="http://schemas.microsoft.com/office/powerpoint/2010/main" val="113767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16</a:t>
            </a:fld>
            <a:endParaRPr lang="en-US"/>
          </a:p>
        </p:txBody>
      </p:sp>
    </p:spTree>
    <p:extLst>
      <p:ext uri="{BB962C8B-B14F-4D97-AF65-F5344CB8AC3E}">
        <p14:creationId xmlns:p14="http://schemas.microsoft.com/office/powerpoint/2010/main" val="1563569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17</a:t>
            </a:fld>
            <a:endParaRPr lang="en-US"/>
          </a:p>
        </p:txBody>
      </p:sp>
    </p:spTree>
    <p:extLst>
      <p:ext uri="{BB962C8B-B14F-4D97-AF65-F5344CB8AC3E}">
        <p14:creationId xmlns:p14="http://schemas.microsoft.com/office/powerpoint/2010/main" val="1758450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http://www.thehindubusinessline.com/money-and-banking/rbi-ups-rrbs-priority-sector-lending-target/article7948406.ece</a:t>
            </a:r>
          </a:p>
          <a:p>
            <a:endParaRPr lang="en-US" dirty="0" smtClean="0"/>
          </a:p>
          <a:p>
            <a:r>
              <a:rPr lang="en-US" dirty="0" smtClean="0"/>
              <a:t>https://www.rbi.org.in/Scripts/NotificationUser.aspx?Id=10155&amp;Mode=0</a:t>
            </a:r>
          </a:p>
          <a:p>
            <a:endParaRPr lang="en-US" dirty="0" smtClean="0"/>
          </a:p>
          <a:p>
            <a:endParaRPr lang="en-US" dirty="0" smtClean="0"/>
          </a:p>
          <a:p>
            <a:r>
              <a:rPr lang="en-US" dirty="0" smtClean="0"/>
              <a:t>RRBs not eligible for MSF https://www.rbi.org.in/scripts/NotificationUser.aspx?Id=6394&amp;Mode=0</a:t>
            </a:r>
          </a:p>
          <a:p>
            <a:endParaRPr lang="en-US" dirty="0" smtClean="0"/>
          </a:p>
          <a:p>
            <a:r>
              <a:rPr lang="en-US" dirty="0" smtClean="0"/>
              <a:t>Only SCB.</a:t>
            </a:r>
            <a:endParaRPr lang="en-US" dirty="0"/>
          </a:p>
        </p:txBody>
      </p:sp>
      <p:sp>
        <p:nvSpPr>
          <p:cNvPr id="4" name="Slide Number Placeholder 3"/>
          <p:cNvSpPr>
            <a:spLocks noGrp="1"/>
          </p:cNvSpPr>
          <p:nvPr>
            <p:ph type="sldNum" sz="quarter" idx="10"/>
          </p:nvPr>
        </p:nvSpPr>
        <p:spPr/>
        <p:txBody>
          <a:bodyPr/>
          <a:lstStyle/>
          <a:p>
            <a:fld id="{C9B0F30E-630E-44BD-AF57-59CC74214062}" type="slidenum">
              <a:rPr lang="en-US" smtClean="0"/>
              <a:t>18</a:t>
            </a:fld>
            <a:endParaRPr lang="en-US"/>
          </a:p>
        </p:txBody>
      </p:sp>
    </p:spTree>
    <p:extLst>
      <p:ext uri="{BB962C8B-B14F-4D97-AF65-F5344CB8AC3E}">
        <p14:creationId xmlns:p14="http://schemas.microsoft.com/office/powerpoint/2010/main" val="678776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RRB can appoint Board of directors from outside union-state and sponsor bank nominated </a:t>
            </a:r>
            <a:r>
              <a:rPr lang="en-US" dirty="0" err="1" smtClean="0"/>
              <a:t>people.One</a:t>
            </a:r>
            <a:r>
              <a:rPr lang="en-US" dirty="0" smtClean="0"/>
              <a:t> person cannot become director in 2 RRBs.3 </a:t>
            </a:r>
            <a:r>
              <a:rPr lang="en-US" dirty="0" err="1" smtClean="0"/>
              <a:t>yearsPerson</a:t>
            </a:r>
            <a:r>
              <a:rPr lang="en-US" dirty="0" smtClean="0"/>
              <a:t> cannot remain director for more than 6 years. (Meaning one individual can be an RRB director for only two terms 3 + 3.)</a:t>
            </a:r>
            <a:endParaRPr lang="en-US" dirty="0"/>
          </a:p>
        </p:txBody>
      </p:sp>
      <p:sp>
        <p:nvSpPr>
          <p:cNvPr id="4" name="Slide Number Placeholder 3"/>
          <p:cNvSpPr>
            <a:spLocks noGrp="1"/>
          </p:cNvSpPr>
          <p:nvPr>
            <p:ph type="sldNum" sz="quarter" idx="10"/>
          </p:nvPr>
        </p:nvSpPr>
        <p:spPr/>
        <p:txBody>
          <a:bodyPr/>
          <a:lstStyle/>
          <a:p>
            <a:fld id="{9B48F8CD-F459-48E7-98DB-08EF5B16F6BE}" type="slidenum">
              <a:rPr lang="en-US" smtClean="0"/>
              <a:t>19</a:t>
            </a:fld>
            <a:endParaRPr lang="en-US"/>
          </a:p>
        </p:txBody>
      </p:sp>
    </p:spTree>
    <p:extLst>
      <p:ext uri="{BB962C8B-B14F-4D97-AF65-F5344CB8AC3E}">
        <p14:creationId xmlns:p14="http://schemas.microsoft.com/office/powerpoint/2010/main" val="144862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a:t>
            </a:fld>
            <a:endParaRPr lang="en-US"/>
          </a:p>
        </p:txBody>
      </p:sp>
    </p:spTree>
    <p:extLst>
      <p:ext uri="{BB962C8B-B14F-4D97-AF65-F5344CB8AC3E}">
        <p14:creationId xmlns:p14="http://schemas.microsoft.com/office/powerpoint/2010/main" val="4183616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20</a:t>
            </a:fld>
            <a:endParaRPr lang="en-US"/>
          </a:p>
        </p:txBody>
      </p:sp>
    </p:spTree>
    <p:extLst>
      <p:ext uri="{BB962C8B-B14F-4D97-AF65-F5344CB8AC3E}">
        <p14:creationId xmlns:p14="http://schemas.microsoft.com/office/powerpoint/2010/main" val="1891581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21</a:t>
            </a:fld>
            <a:endParaRPr lang="en-US"/>
          </a:p>
        </p:txBody>
      </p:sp>
    </p:spTree>
    <p:extLst>
      <p:ext uri="{BB962C8B-B14F-4D97-AF65-F5344CB8AC3E}">
        <p14:creationId xmlns:p14="http://schemas.microsoft.com/office/powerpoint/2010/main" val="3399837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22</a:t>
            </a:fld>
            <a:endParaRPr lang="en-US"/>
          </a:p>
        </p:txBody>
      </p:sp>
    </p:spTree>
    <p:extLst>
      <p:ext uri="{BB962C8B-B14F-4D97-AF65-F5344CB8AC3E}">
        <p14:creationId xmlns:p14="http://schemas.microsoft.com/office/powerpoint/2010/main" val="87474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23</a:t>
            </a:fld>
            <a:endParaRPr lang="en-US"/>
          </a:p>
        </p:txBody>
      </p:sp>
    </p:spTree>
    <p:extLst>
      <p:ext uri="{BB962C8B-B14F-4D97-AF65-F5344CB8AC3E}">
        <p14:creationId xmlns:p14="http://schemas.microsoft.com/office/powerpoint/2010/main" val="2907329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24</a:t>
            </a:fld>
            <a:endParaRPr lang="en-US"/>
          </a:p>
        </p:txBody>
      </p:sp>
    </p:spTree>
    <p:extLst>
      <p:ext uri="{BB962C8B-B14F-4D97-AF65-F5344CB8AC3E}">
        <p14:creationId xmlns:p14="http://schemas.microsoft.com/office/powerpoint/2010/main" val="2416196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25</a:t>
            </a:fld>
            <a:endParaRPr lang="en-US"/>
          </a:p>
        </p:txBody>
      </p:sp>
    </p:spTree>
    <p:extLst>
      <p:ext uri="{BB962C8B-B14F-4D97-AF65-F5344CB8AC3E}">
        <p14:creationId xmlns:p14="http://schemas.microsoft.com/office/powerpoint/2010/main" val="1388988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26</a:t>
            </a:fld>
            <a:endParaRPr lang="en-US"/>
          </a:p>
        </p:txBody>
      </p:sp>
    </p:spTree>
    <p:extLst>
      <p:ext uri="{BB962C8B-B14F-4D97-AF65-F5344CB8AC3E}">
        <p14:creationId xmlns:p14="http://schemas.microsoft.com/office/powerpoint/2010/main" val="1675864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27</a:t>
            </a:fld>
            <a:endParaRPr lang="en-US"/>
          </a:p>
        </p:txBody>
      </p:sp>
    </p:spTree>
    <p:extLst>
      <p:ext uri="{BB962C8B-B14F-4D97-AF65-F5344CB8AC3E}">
        <p14:creationId xmlns:p14="http://schemas.microsoft.com/office/powerpoint/2010/main" val="3492077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28</a:t>
            </a:fld>
            <a:endParaRPr lang="en-US"/>
          </a:p>
        </p:txBody>
      </p:sp>
    </p:spTree>
    <p:extLst>
      <p:ext uri="{BB962C8B-B14F-4D97-AF65-F5344CB8AC3E}">
        <p14:creationId xmlns:p14="http://schemas.microsoft.com/office/powerpoint/2010/main" val="3456609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29</a:t>
            </a:fld>
            <a:endParaRPr lang="en-US"/>
          </a:p>
        </p:txBody>
      </p:sp>
    </p:spTree>
    <p:extLst>
      <p:ext uri="{BB962C8B-B14F-4D97-AF65-F5344CB8AC3E}">
        <p14:creationId xmlns:p14="http://schemas.microsoft.com/office/powerpoint/2010/main" val="2031021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PVB can absorb</a:t>
            </a:r>
            <a:r>
              <a:rPr lang="en-US" baseline="0" dirty="0" smtClean="0"/>
              <a:t> some of the staff and provide competition </a:t>
            </a:r>
            <a:endParaRPr lang="en-US" dirty="0"/>
          </a:p>
        </p:txBody>
      </p:sp>
      <p:sp>
        <p:nvSpPr>
          <p:cNvPr id="4" name="Slide Number Placeholder 3"/>
          <p:cNvSpPr>
            <a:spLocks noGrp="1"/>
          </p:cNvSpPr>
          <p:nvPr>
            <p:ph type="sldNum" sz="quarter" idx="10"/>
          </p:nvPr>
        </p:nvSpPr>
        <p:spPr/>
        <p:txBody>
          <a:bodyPr/>
          <a:lstStyle/>
          <a:p>
            <a:fld id="{AB94290C-3071-447D-88D0-A4045A8F8BE8}" type="slidenum">
              <a:rPr lang="en-US" smtClean="0"/>
              <a:t>3</a:t>
            </a:fld>
            <a:endParaRPr lang="en-US"/>
          </a:p>
        </p:txBody>
      </p:sp>
    </p:spTree>
    <p:extLst>
      <p:ext uri="{BB962C8B-B14F-4D97-AF65-F5344CB8AC3E}">
        <p14:creationId xmlns:p14="http://schemas.microsoft.com/office/powerpoint/2010/main" val="1909994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30</a:t>
            </a:fld>
            <a:endParaRPr lang="en-US"/>
          </a:p>
        </p:txBody>
      </p:sp>
    </p:spTree>
    <p:extLst>
      <p:ext uri="{BB962C8B-B14F-4D97-AF65-F5344CB8AC3E}">
        <p14:creationId xmlns:p14="http://schemas.microsoft.com/office/powerpoint/2010/main" val="1417171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A’bad</a:t>
            </a:r>
            <a:r>
              <a:rPr lang="en-US" dirty="0"/>
              <a:t> / TN = SSI</a:t>
            </a:r>
            <a:r>
              <a:rPr lang="en-US" baseline="0" dirty="0"/>
              <a:t> edge in PSL</a:t>
            </a:r>
          </a:p>
          <a:p>
            <a:r>
              <a:rPr lang="en-US" baseline="0" dirty="0"/>
              <a:t>No credit card= no KCC</a:t>
            </a:r>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31</a:t>
            </a:fld>
            <a:endParaRPr lang="en-US"/>
          </a:p>
        </p:txBody>
      </p:sp>
    </p:spTree>
    <p:extLst>
      <p:ext uri="{BB962C8B-B14F-4D97-AF65-F5344CB8AC3E}">
        <p14:creationId xmlns:p14="http://schemas.microsoft.com/office/powerpoint/2010/main" val="1261756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A’bad</a:t>
            </a:r>
            <a:r>
              <a:rPr lang="en-US" dirty="0"/>
              <a:t> / TN = SSI</a:t>
            </a:r>
            <a:r>
              <a:rPr lang="en-US" baseline="0" dirty="0"/>
              <a:t> edge in PSL</a:t>
            </a:r>
          </a:p>
          <a:p>
            <a:r>
              <a:rPr lang="en-US" baseline="0" dirty="0"/>
              <a:t>No credit card= no KCC</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http://www.financialexpress.com/article/industry/banking-finance/rbi-grants-approval-to-10-entities-for-small-banks-all-you-need-to-know/137194/</a:t>
            </a:r>
          </a:p>
          <a:p>
            <a:endParaRPr lang="en-US" baseline="0" dirty="0"/>
          </a:p>
          <a:p>
            <a:endParaRPr lang="en-US" baseline="0" dirty="0"/>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prominent names among 30 applicants which lost out in the race a </a:t>
            </a:r>
            <a:r>
              <a:rPr lang="en-US" dirty="0" err="1"/>
              <a:t>licence</a:t>
            </a:r>
            <a:r>
              <a:rPr lang="en-US" dirty="0"/>
              <a:t> include NSE Strategic Investment Corporation Limited promoted by the National Stock Exchange, MG George </a:t>
            </a:r>
            <a:r>
              <a:rPr lang="en-US" dirty="0" err="1"/>
              <a:t>Muthoot</a:t>
            </a:r>
            <a:r>
              <a:rPr lang="en-US" dirty="0"/>
              <a:t>, Videocon d2h and Kishore L Biyani. Payment solutions companies, including </a:t>
            </a:r>
            <a:r>
              <a:rPr lang="en-US" dirty="0" err="1"/>
              <a:t>Itz</a:t>
            </a:r>
            <a:r>
              <a:rPr lang="en-US" dirty="0"/>
              <a:t> Cash Card, Citrus Payment, Smart Payment Solutions, One </a:t>
            </a:r>
            <a:r>
              <a:rPr lang="en-US" dirty="0" err="1"/>
              <a:t>Mobikwik</a:t>
            </a:r>
            <a:r>
              <a:rPr lang="en-US" dirty="0"/>
              <a:t> and </a:t>
            </a:r>
            <a:r>
              <a:rPr lang="en-US" dirty="0" err="1"/>
              <a:t>Oxigen</a:t>
            </a:r>
            <a:r>
              <a:rPr lang="en-US" dirty="0"/>
              <a:t> Services did not make up the grade.</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32</a:t>
            </a:fld>
            <a:endParaRPr lang="en-US"/>
          </a:p>
        </p:txBody>
      </p:sp>
    </p:spTree>
    <p:extLst>
      <p:ext uri="{BB962C8B-B14F-4D97-AF65-F5344CB8AC3E}">
        <p14:creationId xmlns:p14="http://schemas.microsoft.com/office/powerpoint/2010/main" val="2447871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33</a:t>
            </a:fld>
            <a:endParaRPr lang="en-US"/>
          </a:p>
        </p:txBody>
      </p:sp>
    </p:spTree>
    <p:extLst>
      <p:ext uri="{BB962C8B-B14F-4D97-AF65-F5344CB8AC3E}">
        <p14:creationId xmlns:p14="http://schemas.microsoft.com/office/powerpoint/2010/main" val="693813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http://censusindia.gov.in/2011-prov-results/paper2/data_files/India2/1.%20Data%20Highlight.pdf</a:t>
            </a:r>
          </a:p>
        </p:txBody>
      </p:sp>
      <p:sp>
        <p:nvSpPr>
          <p:cNvPr id="4" name="Slide Number Placeholder 3"/>
          <p:cNvSpPr>
            <a:spLocks noGrp="1"/>
          </p:cNvSpPr>
          <p:nvPr>
            <p:ph type="sldNum" sz="quarter" idx="10"/>
          </p:nvPr>
        </p:nvSpPr>
        <p:spPr/>
        <p:txBody>
          <a:bodyPr/>
          <a:lstStyle/>
          <a:p>
            <a:fld id="{76C80415-AECB-478E-862D-33279572010F}" type="slidenum">
              <a:rPr lang="en-US" smtClean="0"/>
              <a:t>34</a:t>
            </a:fld>
            <a:endParaRPr lang="en-US"/>
          </a:p>
        </p:txBody>
      </p:sp>
    </p:spTree>
    <p:extLst>
      <p:ext uri="{BB962C8B-B14F-4D97-AF65-F5344CB8AC3E}">
        <p14:creationId xmlns:p14="http://schemas.microsoft.com/office/powerpoint/2010/main" val="154772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A’bad</a:t>
            </a:r>
            <a:r>
              <a:rPr lang="en-US" dirty="0"/>
              <a:t> / TN = SSI</a:t>
            </a:r>
            <a:r>
              <a:rPr lang="en-US" baseline="0" dirty="0"/>
              <a:t> edge in PSL</a:t>
            </a:r>
          </a:p>
          <a:p>
            <a:r>
              <a:rPr lang="en-US" baseline="0" dirty="0"/>
              <a:t>No credit card= no KCC</a:t>
            </a:r>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35</a:t>
            </a:fld>
            <a:endParaRPr lang="en-US"/>
          </a:p>
        </p:txBody>
      </p:sp>
    </p:spTree>
    <p:extLst>
      <p:ext uri="{BB962C8B-B14F-4D97-AF65-F5344CB8AC3E}">
        <p14:creationId xmlns:p14="http://schemas.microsoft.com/office/powerpoint/2010/main" val="1945264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A’bad</a:t>
            </a:r>
            <a:r>
              <a:rPr lang="en-US" dirty="0"/>
              <a:t> / TN = SSI</a:t>
            </a:r>
            <a:r>
              <a:rPr lang="en-US" baseline="0" dirty="0"/>
              <a:t> edge in PSL</a:t>
            </a:r>
          </a:p>
          <a:p>
            <a:r>
              <a:rPr lang="en-US" baseline="0" dirty="0"/>
              <a:t>No credit card= no KCC</a:t>
            </a:r>
          </a:p>
          <a:p>
            <a:endParaRPr lang="en-US" baseline="0" dirty="0"/>
          </a:p>
          <a:p>
            <a:r>
              <a:rPr lang="en-US" sz="1200" kern="1200" dirty="0">
                <a:solidFill>
                  <a:schemeClr val="tx1"/>
                </a:solidFill>
                <a:effectLst/>
                <a:latin typeface="+mn-lt"/>
                <a:ea typeface="+mn-ea"/>
                <a:cs typeface="+mn-cs"/>
              </a:rPr>
              <a:t>Demand Deposit: Small Savings Account</a:t>
            </a:r>
          </a:p>
          <a:p>
            <a:pPr rtl="0" fontAlgn="ctr"/>
            <a:r>
              <a:rPr lang="en-US" sz="1200" kern="1200" dirty="0">
                <a:solidFill>
                  <a:schemeClr val="tx1"/>
                </a:solidFill>
                <a:effectLst/>
                <a:latin typeface="+mn-lt"/>
                <a:ea typeface="+mn-ea"/>
                <a:cs typeface="+mn-cs"/>
              </a:rPr>
              <a:t>Aggregate Rs.1 lakh per year</a:t>
            </a:r>
          </a:p>
          <a:p>
            <a:pPr rtl="0" fontAlgn="ctr"/>
            <a:r>
              <a:rPr lang="en-US" sz="1200" kern="1200" dirty="0">
                <a:solidFill>
                  <a:schemeClr val="tx1"/>
                </a:solidFill>
                <a:effectLst/>
                <a:latin typeface="+mn-lt"/>
                <a:ea typeface="+mn-ea"/>
                <a:cs typeface="+mn-cs"/>
              </a:rPr>
              <a:t>Withdraw max. 10k per month</a:t>
            </a:r>
          </a:p>
          <a:p>
            <a:pPr rtl="0" fontAlgn="ctr"/>
            <a:r>
              <a:rPr lang="en-US" sz="1200" kern="1200" dirty="0">
                <a:solidFill>
                  <a:schemeClr val="tx1"/>
                </a:solidFill>
                <a:effectLst/>
                <a:latin typeface="+mn-lt"/>
                <a:ea typeface="+mn-ea"/>
                <a:cs typeface="+mn-cs"/>
              </a:rPr>
              <a:t>Max. Balance @Anytime 50k</a:t>
            </a:r>
          </a:p>
          <a:p>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36</a:t>
            </a:fld>
            <a:endParaRPr lang="en-US"/>
          </a:p>
        </p:txBody>
      </p:sp>
    </p:spTree>
    <p:extLst>
      <p:ext uri="{BB962C8B-B14F-4D97-AF65-F5344CB8AC3E}">
        <p14:creationId xmlns:p14="http://schemas.microsoft.com/office/powerpoint/2010/main" val="1267131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a:t>
            </a:r>
            <a:r>
              <a:rPr lang="en-US" sz="1200" b="0" i="0" u="none" strike="noStrike" kern="1200" baseline="0" dirty="0">
                <a:solidFill>
                  <a:schemeClr val="tx1"/>
                </a:solidFill>
                <a:effectLst/>
                <a:latin typeface="+mn-lt"/>
                <a:ea typeface="+mn-ea"/>
                <a:cs typeface="+mn-cs"/>
              </a:rPr>
              <a:t> reviewing in 2017 they’ll do post-2018</a:t>
            </a:r>
          </a:p>
          <a:p>
            <a:r>
              <a:rPr lang="en-US" dirty="0"/>
              <a:t>Total Priority Sector Target within a maximum period of five years starting from April 1, 2013 and ending on March 31, 2018 as per the action plans submitted by them and approved by RBI.</a:t>
            </a:r>
          </a:p>
        </p:txBody>
      </p:sp>
      <p:sp>
        <p:nvSpPr>
          <p:cNvPr id="4" name="Slide Number Placeholder 3"/>
          <p:cNvSpPr>
            <a:spLocks noGrp="1"/>
          </p:cNvSpPr>
          <p:nvPr>
            <p:ph type="sldNum" sz="quarter" idx="10"/>
          </p:nvPr>
        </p:nvSpPr>
        <p:spPr/>
        <p:txBody>
          <a:bodyPr/>
          <a:lstStyle/>
          <a:p>
            <a:fld id="{4EFC59BE-62E0-43E5-85F4-4611B21BBA86}" type="slidenum">
              <a:rPr lang="en-US" smtClean="0"/>
              <a:t>37</a:t>
            </a:fld>
            <a:endParaRPr lang="en-US"/>
          </a:p>
        </p:txBody>
      </p:sp>
    </p:spTree>
    <p:extLst>
      <p:ext uri="{BB962C8B-B14F-4D97-AF65-F5344CB8AC3E}">
        <p14:creationId xmlns:p14="http://schemas.microsoft.com/office/powerpoint/2010/main" val="217496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A’bad</a:t>
            </a:r>
            <a:r>
              <a:rPr lang="en-US" dirty="0"/>
              <a:t> / TN = SSI</a:t>
            </a:r>
            <a:r>
              <a:rPr lang="en-US" baseline="0" dirty="0"/>
              <a:t> edge in PSL</a:t>
            </a:r>
          </a:p>
          <a:p>
            <a:r>
              <a:rPr lang="en-US" baseline="0" dirty="0"/>
              <a:t>No credit card= no KCC</a:t>
            </a:r>
            <a:endParaRPr lang="en-US" dirty="0"/>
          </a:p>
        </p:txBody>
      </p:sp>
      <p:sp>
        <p:nvSpPr>
          <p:cNvPr id="4" name="Slide Number Placeholder 3"/>
          <p:cNvSpPr>
            <a:spLocks noGrp="1"/>
          </p:cNvSpPr>
          <p:nvPr>
            <p:ph type="sldNum" sz="quarter" idx="10"/>
          </p:nvPr>
        </p:nvSpPr>
        <p:spPr/>
        <p:txBody>
          <a:bodyPr/>
          <a:lstStyle/>
          <a:p>
            <a:fld id="{4EFC59BE-62E0-43E5-85F4-4611B21BBA86}" type="slidenum">
              <a:rPr lang="en-US" smtClean="0"/>
              <a:t>38</a:t>
            </a:fld>
            <a:endParaRPr lang="en-US"/>
          </a:p>
        </p:txBody>
      </p:sp>
    </p:spTree>
    <p:extLst>
      <p:ext uri="{BB962C8B-B14F-4D97-AF65-F5344CB8AC3E}">
        <p14:creationId xmlns:p14="http://schemas.microsoft.com/office/powerpoint/2010/main" val="3369417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trike="sngStrike" dirty="0" err="1" smtClean="0">
                <a:solidFill>
                  <a:srgbClr val="FFC000"/>
                </a:solidFill>
              </a:rPr>
              <a:t>Dilip</a:t>
            </a:r>
            <a:r>
              <a:rPr lang="en-US" strike="sngStrike" dirty="0" smtClean="0">
                <a:solidFill>
                  <a:srgbClr val="FFC000"/>
                </a:solidFill>
              </a:rPr>
              <a:t> </a:t>
            </a:r>
            <a:r>
              <a:rPr lang="en-US" strike="sngStrike" dirty="0" err="1" smtClean="0">
                <a:solidFill>
                  <a:srgbClr val="FFC000"/>
                </a:solidFill>
              </a:rPr>
              <a:t>Shantilal</a:t>
            </a:r>
            <a:r>
              <a:rPr lang="en-US" strike="sngStrike" dirty="0" smtClean="0">
                <a:solidFill>
                  <a:srgbClr val="FFC000"/>
                </a:solidFill>
              </a:rPr>
              <a:t> Shanghvi (Sun Pharma- Telenor-IDFC)</a:t>
            </a:r>
          </a:p>
          <a:p>
            <a:pPr lvl="0"/>
            <a:r>
              <a:rPr lang="en-US" strike="sngStrike" dirty="0" smtClean="0">
                <a:solidFill>
                  <a:srgbClr val="FFC000"/>
                </a:solidFill>
              </a:rPr>
              <a:t>Tech Mahindra Ltd</a:t>
            </a:r>
          </a:p>
          <a:p>
            <a:pPr lvl="0"/>
            <a:r>
              <a:rPr lang="en-US" strike="sngStrike" dirty="0" err="1" smtClean="0">
                <a:solidFill>
                  <a:srgbClr val="FFC000"/>
                </a:solidFill>
              </a:rPr>
              <a:t>Cholamandalam</a:t>
            </a:r>
            <a:r>
              <a:rPr lang="en-US" strike="sngStrike" dirty="0" smtClean="0">
                <a:solidFill>
                  <a:srgbClr val="FFC000"/>
                </a:solidFill>
              </a:rPr>
              <a:t> </a:t>
            </a:r>
            <a:r>
              <a:rPr lang="en-US" strike="sngStrike" dirty="0" err="1" smtClean="0">
                <a:solidFill>
                  <a:srgbClr val="FFC000"/>
                </a:solidFill>
              </a:rPr>
              <a:t>Distri</a:t>
            </a:r>
            <a:r>
              <a:rPr lang="en-US" strike="sngStrike" dirty="0" smtClean="0">
                <a:solidFill>
                  <a:srgbClr val="FFC000"/>
                </a:solidFill>
              </a:rPr>
              <a:t>. Services Ltd</a:t>
            </a:r>
          </a:p>
          <a:p>
            <a:r>
              <a:rPr lang="en-US" dirty="0" smtClean="0"/>
              <a:t>Payment bank can’t lend money, issue credit card so where is the margin to sustain!!?</a:t>
            </a:r>
          </a:p>
          <a:p>
            <a:r>
              <a:rPr lang="en-US" dirty="0" err="1" smtClean="0"/>
              <a:t>Viz</a:t>
            </a:r>
            <a:r>
              <a:rPr lang="en-US" dirty="0" smtClean="0"/>
              <a:t> a </a:t>
            </a:r>
            <a:r>
              <a:rPr lang="en-US" dirty="0" err="1" smtClean="0"/>
              <a:t>viz</a:t>
            </a:r>
            <a:r>
              <a:rPr lang="en-US" dirty="0" smtClean="0"/>
              <a:t> </a:t>
            </a:r>
            <a:r>
              <a:rPr lang="en-US" dirty="0" err="1" smtClean="0"/>
              <a:t>dept</a:t>
            </a:r>
            <a:r>
              <a:rPr lang="en-US" dirty="0" smtClean="0"/>
              <a:t> of post got payment bank license, Airtel, </a:t>
            </a:r>
            <a:r>
              <a:rPr lang="en-US" dirty="0" err="1" smtClean="0"/>
              <a:t>PayTM</a:t>
            </a:r>
            <a:r>
              <a:rPr lang="en-US" dirty="0" smtClean="0"/>
              <a:t> base is huge …then how to penetrate?</a:t>
            </a:r>
          </a:p>
          <a:p>
            <a:endParaRPr lang="en-US" dirty="0"/>
          </a:p>
        </p:txBody>
      </p:sp>
      <p:sp>
        <p:nvSpPr>
          <p:cNvPr id="4" name="Slide Number Placeholder 3"/>
          <p:cNvSpPr>
            <a:spLocks noGrp="1"/>
          </p:cNvSpPr>
          <p:nvPr>
            <p:ph type="sldNum" sz="quarter" idx="10"/>
          </p:nvPr>
        </p:nvSpPr>
        <p:spPr/>
        <p:txBody>
          <a:bodyPr/>
          <a:lstStyle/>
          <a:p>
            <a:fld id="{C9B0F30E-630E-44BD-AF57-59CC74214062}" type="slidenum">
              <a:rPr lang="en-US" smtClean="0"/>
              <a:t>39</a:t>
            </a:fld>
            <a:endParaRPr lang="en-US"/>
          </a:p>
        </p:txBody>
      </p:sp>
    </p:spTree>
    <p:extLst>
      <p:ext uri="{BB962C8B-B14F-4D97-AF65-F5344CB8AC3E}">
        <p14:creationId xmlns:p14="http://schemas.microsoft.com/office/powerpoint/2010/main" val="142281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4</a:t>
            </a:fld>
            <a:endParaRPr lang="en-US"/>
          </a:p>
        </p:txBody>
      </p:sp>
    </p:spTree>
    <p:extLst>
      <p:ext uri="{BB962C8B-B14F-4D97-AF65-F5344CB8AC3E}">
        <p14:creationId xmlns:p14="http://schemas.microsoft.com/office/powerpoint/2010/main" val="1514983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40</a:t>
            </a:fld>
            <a:endParaRPr lang="en-US"/>
          </a:p>
        </p:txBody>
      </p:sp>
    </p:spTree>
    <p:extLst>
      <p:ext uri="{BB962C8B-B14F-4D97-AF65-F5344CB8AC3E}">
        <p14:creationId xmlns:p14="http://schemas.microsoft.com/office/powerpoint/2010/main" val="2224077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41</a:t>
            </a:fld>
            <a:endParaRPr lang="en-US"/>
          </a:p>
        </p:txBody>
      </p:sp>
    </p:spTree>
    <p:extLst>
      <p:ext uri="{BB962C8B-B14F-4D97-AF65-F5344CB8AC3E}">
        <p14:creationId xmlns:p14="http://schemas.microsoft.com/office/powerpoint/2010/main" val="4212015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42</a:t>
            </a:fld>
            <a:endParaRPr lang="en-US"/>
          </a:p>
        </p:txBody>
      </p:sp>
    </p:spTree>
    <p:extLst>
      <p:ext uri="{BB962C8B-B14F-4D97-AF65-F5344CB8AC3E}">
        <p14:creationId xmlns:p14="http://schemas.microsoft.com/office/powerpoint/2010/main" val="445621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Quarterly interest payment</a:t>
            </a:r>
          </a:p>
          <a:p>
            <a:endParaRPr lang="en-US" dirty="0"/>
          </a:p>
        </p:txBody>
      </p:sp>
      <p:sp>
        <p:nvSpPr>
          <p:cNvPr id="4" name="Slide Number Placeholder 3"/>
          <p:cNvSpPr>
            <a:spLocks noGrp="1"/>
          </p:cNvSpPr>
          <p:nvPr>
            <p:ph type="sldNum" sz="quarter" idx="10"/>
          </p:nvPr>
        </p:nvSpPr>
        <p:spPr/>
        <p:txBody>
          <a:bodyPr/>
          <a:lstStyle/>
          <a:p>
            <a:fld id="{C9B0F30E-630E-44BD-AF57-59CC74214062}" type="slidenum">
              <a:rPr lang="en-US" smtClean="0"/>
              <a:t>43</a:t>
            </a:fld>
            <a:endParaRPr lang="en-US"/>
          </a:p>
        </p:txBody>
      </p:sp>
    </p:spTree>
    <p:extLst>
      <p:ext uri="{BB962C8B-B14F-4D97-AF65-F5344CB8AC3E}">
        <p14:creationId xmlns:p14="http://schemas.microsoft.com/office/powerpoint/2010/main" val="80212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 but charges on withdrawal (~FD)</a:t>
            </a:r>
          </a:p>
          <a:p>
            <a:endParaRPr lang="en-US" dirty="0"/>
          </a:p>
        </p:txBody>
      </p:sp>
      <p:sp>
        <p:nvSpPr>
          <p:cNvPr id="4" name="Slide Number Placeholder 3"/>
          <p:cNvSpPr>
            <a:spLocks noGrp="1"/>
          </p:cNvSpPr>
          <p:nvPr>
            <p:ph type="sldNum" sz="quarter" idx="10"/>
          </p:nvPr>
        </p:nvSpPr>
        <p:spPr/>
        <p:txBody>
          <a:bodyPr/>
          <a:lstStyle/>
          <a:p>
            <a:fld id="{C9B0F30E-630E-44BD-AF57-59CC74214062}" type="slidenum">
              <a:rPr lang="en-US" smtClean="0"/>
              <a:t>44</a:t>
            </a:fld>
            <a:endParaRPr lang="en-US"/>
          </a:p>
        </p:txBody>
      </p:sp>
    </p:spTree>
    <p:extLst>
      <p:ext uri="{BB962C8B-B14F-4D97-AF65-F5344CB8AC3E}">
        <p14:creationId xmlns:p14="http://schemas.microsoft.com/office/powerpoint/2010/main" val="880683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45</a:t>
            </a:fld>
            <a:endParaRPr lang="en-US"/>
          </a:p>
        </p:txBody>
      </p:sp>
    </p:spTree>
    <p:extLst>
      <p:ext uri="{BB962C8B-B14F-4D97-AF65-F5344CB8AC3E}">
        <p14:creationId xmlns:p14="http://schemas.microsoft.com/office/powerpoint/2010/main" val="426086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http://profit.ndtv.com/stock/axis-bank-ltd_axisbank/reports</a:t>
            </a:r>
          </a:p>
          <a:p>
            <a:endParaRPr lang="en-US" dirty="0" smtClean="0"/>
          </a:p>
          <a:p>
            <a:r>
              <a:rPr lang="en-US" dirty="0" smtClean="0"/>
              <a:t>Axis Bank established in 1993 was the first of the new private banks to have begun operations in 1994 after the Government of India allowed new private banks to be </a:t>
            </a:r>
            <a:r>
              <a:rPr lang="en-US" dirty="0" err="1" smtClean="0"/>
              <a:t>established.Axis</a:t>
            </a:r>
            <a:r>
              <a:rPr lang="en-US" dirty="0" smtClean="0"/>
              <a:t> Bank Ltd. has been promoted by the largest and the best Financial Institution of the country, UTI. The Bank was set up with a capital of Rs. 115 crore, with UTI contributing Rs. 100 crore, LIC – Rs. 7.5 crore and GIC and its four subsidiaries contributing Rs. 1.5 crore </a:t>
            </a:r>
            <a:r>
              <a:rPr lang="en-US" dirty="0" err="1" smtClean="0"/>
              <a:t>each.Axis</a:t>
            </a:r>
            <a:r>
              <a:rPr lang="en-US" dirty="0" smtClean="0"/>
              <a:t> Bank is one of the first new generation private sector banks to have begun operations in 1994. The Bank was promoted in 1993, jointly by Specified Undertaking of Unit Trust of India (SUUTI) (then known as Unit Trust of India),Life Insurance Corporation of India (LIC), General Insurance Corporation of India (GIC), National Insurance Company Ltd., The New India Assurance Company Ltd., The Oriental Insurance Company Ltd. and United India Insurance Company Ltd. The shareholding of Unit Trust of India was subsequently transferred to SUUTI, an entity established in 2003.</a:t>
            </a:r>
          </a:p>
          <a:p>
            <a:endParaRPr lang="en-US" dirty="0" smtClean="0"/>
          </a:p>
          <a:p>
            <a:endParaRPr lang="en-US" dirty="0" smtClean="0"/>
          </a:p>
          <a:p>
            <a:r>
              <a:rPr lang="en-US" dirty="0" smtClean="0"/>
              <a:t>http://www.business-standard.com/article/specials/rbi-grants-bank-licence-to-idfc-bandhan-114040200963_1.html</a:t>
            </a:r>
            <a:endParaRPr lang="en-US" dirty="0"/>
          </a:p>
        </p:txBody>
      </p:sp>
      <p:sp>
        <p:nvSpPr>
          <p:cNvPr id="4" name="Slide Number Placeholder 3"/>
          <p:cNvSpPr>
            <a:spLocks noGrp="1"/>
          </p:cNvSpPr>
          <p:nvPr>
            <p:ph type="sldNum" sz="quarter" idx="10"/>
          </p:nvPr>
        </p:nvSpPr>
        <p:spPr/>
        <p:txBody>
          <a:bodyPr/>
          <a:lstStyle/>
          <a:p>
            <a:fld id="{C9B0F30E-630E-44BD-AF57-59CC74214062}" type="slidenum">
              <a:rPr lang="en-US" smtClean="0"/>
              <a:t>5</a:t>
            </a:fld>
            <a:endParaRPr lang="en-US"/>
          </a:p>
        </p:txBody>
      </p:sp>
    </p:spTree>
    <p:extLst>
      <p:ext uri="{BB962C8B-B14F-4D97-AF65-F5344CB8AC3E}">
        <p14:creationId xmlns:p14="http://schemas.microsoft.com/office/powerpoint/2010/main" val="3557055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BMB doesn’t fit here.</a:t>
            </a:r>
          </a:p>
          <a:p>
            <a:endParaRPr lang="en-US" dirty="0" smtClean="0"/>
          </a:p>
          <a:p>
            <a:endParaRPr lang="en-US" dirty="0" smtClean="0"/>
          </a:p>
          <a:p>
            <a:pPr lvl="0"/>
            <a:r>
              <a:rPr lang="en-US" dirty="0" smtClean="0"/>
              <a:t>6 Working </a:t>
            </a:r>
          </a:p>
          <a:p>
            <a:pPr lvl="1"/>
            <a:r>
              <a:rPr lang="en-US" dirty="0" smtClean="0"/>
              <a:t>ICICI</a:t>
            </a:r>
          </a:p>
          <a:p>
            <a:pPr lvl="1"/>
            <a:r>
              <a:rPr lang="en-US" dirty="0" smtClean="0"/>
              <a:t>HDFC</a:t>
            </a:r>
          </a:p>
          <a:p>
            <a:pPr lvl="1"/>
            <a:r>
              <a:rPr lang="en-US" dirty="0" smtClean="0"/>
              <a:t>UTI=&gt;Axis (2007)</a:t>
            </a:r>
          </a:p>
          <a:p>
            <a:pPr lvl="1"/>
            <a:r>
              <a:rPr lang="en-US" dirty="0" smtClean="0"/>
              <a:t>IDBI (‘64 indirect fin.)</a:t>
            </a:r>
          </a:p>
          <a:p>
            <a:pPr lvl="1"/>
            <a:r>
              <a:rPr lang="en-US" dirty="0" smtClean="0"/>
              <a:t>Indus</a:t>
            </a:r>
          </a:p>
          <a:p>
            <a:pPr lvl="1"/>
            <a:r>
              <a:rPr lang="en-US" dirty="0" smtClean="0"/>
              <a:t>DCB</a:t>
            </a:r>
          </a:p>
          <a:p>
            <a:pPr lvl="0"/>
            <a:r>
              <a:rPr lang="en-US" dirty="0" smtClean="0"/>
              <a:t>4 collapse</a:t>
            </a:r>
          </a:p>
          <a:p>
            <a:pPr lvl="1"/>
            <a:r>
              <a:rPr lang="en-US" dirty="0" smtClean="0"/>
              <a:t>Global Trust Bank (2001 scam, OBC)</a:t>
            </a:r>
          </a:p>
          <a:p>
            <a:pPr lvl="1"/>
            <a:r>
              <a:rPr lang="en-US" dirty="0" smtClean="0"/>
              <a:t>Bank of Punjab=&gt;Centurion</a:t>
            </a:r>
          </a:p>
          <a:p>
            <a:pPr lvl="1"/>
            <a:r>
              <a:rPr lang="en-US" dirty="0" smtClean="0"/>
              <a:t>Centurion =&gt;(HDFC)</a:t>
            </a:r>
          </a:p>
          <a:p>
            <a:pPr lvl="1"/>
            <a:r>
              <a:rPr lang="en-US" dirty="0" smtClean="0"/>
              <a:t>Times Bank=&gt; (HDFC)</a:t>
            </a:r>
          </a:p>
          <a:p>
            <a:endParaRPr lang="en-US" dirty="0"/>
          </a:p>
        </p:txBody>
      </p:sp>
      <p:sp>
        <p:nvSpPr>
          <p:cNvPr id="4" name="Slide Number Placeholder 3"/>
          <p:cNvSpPr>
            <a:spLocks noGrp="1"/>
          </p:cNvSpPr>
          <p:nvPr>
            <p:ph type="sldNum" sz="quarter" idx="10"/>
          </p:nvPr>
        </p:nvSpPr>
        <p:spPr/>
        <p:txBody>
          <a:bodyPr/>
          <a:lstStyle/>
          <a:p>
            <a:fld id="{AAA8D499-8C4A-4C8C-93CB-3C0C4DA14BDE}" type="slidenum">
              <a:rPr lang="en-US" smtClean="0"/>
              <a:t>6</a:t>
            </a:fld>
            <a:endParaRPr lang="en-US"/>
          </a:p>
        </p:txBody>
      </p:sp>
    </p:spTree>
    <p:extLst>
      <p:ext uri="{BB962C8B-B14F-4D97-AF65-F5344CB8AC3E}">
        <p14:creationId xmlns:p14="http://schemas.microsoft.com/office/powerpoint/2010/main" val="354848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Wrong given in Wikipedia https://en.wikipedia.org/wiki/Private-sector_banks_in_India</a:t>
            </a:r>
          </a:p>
          <a:p>
            <a:endParaRPr lang="en-US" dirty="0"/>
          </a:p>
        </p:txBody>
      </p:sp>
      <p:sp>
        <p:nvSpPr>
          <p:cNvPr id="4" name="Slide Number Placeholder 3"/>
          <p:cNvSpPr>
            <a:spLocks noGrp="1"/>
          </p:cNvSpPr>
          <p:nvPr>
            <p:ph type="sldNum" sz="quarter" idx="10"/>
          </p:nvPr>
        </p:nvSpPr>
        <p:spPr/>
        <p:txBody>
          <a:bodyPr/>
          <a:lstStyle/>
          <a:p>
            <a:fld id="{9B48F8CD-F459-48E7-98DB-08EF5B16F6BE}" type="slidenum">
              <a:rPr lang="en-US" smtClean="0"/>
              <a:t>7</a:t>
            </a:fld>
            <a:endParaRPr lang="en-US"/>
          </a:p>
        </p:txBody>
      </p:sp>
    </p:spTree>
    <p:extLst>
      <p:ext uri="{BB962C8B-B14F-4D97-AF65-F5344CB8AC3E}">
        <p14:creationId xmlns:p14="http://schemas.microsoft.com/office/powerpoint/2010/main" val="67334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8</a:t>
            </a:fld>
            <a:endParaRPr lang="en-US"/>
          </a:p>
        </p:txBody>
      </p:sp>
    </p:spTree>
    <p:extLst>
      <p:ext uri="{BB962C8B-B14F-4D97-AF65-F5344CB8AC3E}">
        <p14:creationId xmlns:p14="http://schemas.microsoft.com/office/powerpoint/2010/main" val="373560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B0F30E-630E-44BD-AF57-59CC74214062}" type="slidenum">
              <a:rPr lang="en-US" smtClean="0"/>
              <a:t>9</a:t>
            </a:fld>
            <a:endParaRPr lang="en-US"/>
          </a:p>
        </p:txBody>
      </p:sp>
    </p:spTree>
    <p:extLst>
      <p:ext uri="{BB962C8B-B14F-4D97-AF65-F5344CB8AC3E}">
        <p14:creationId xmlns:p14="http://schemas.microsoft.com/office/powerpoint/2010/main" val="1805914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38.png"/><Relationship Id="rId4"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3528207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21-May-17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22882"/>
            <a:ext cx="918211" cy="817208"/>
          </a:xfrm>
          <a:prstGeom prst="rect">
            <a:avLst/>
          </a:prstGeom>
        </p:spPr>
      </p:pic>
    </p:spTree>
    <p:extLst>
      <p:ext uri="{BB962C8B-B14F-4D97-AF65-F5344CB8AC3E}">
        <p14:creationId xmlns:p14="http://schemas.microsoft.com/office/powerpoint/2010/main" val="26215488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521151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628650" y="642553"/>
            <a:ext cx="7238484" cy="5626443"/>
          </a:xfrm>
        </p:spPr>
        <p:txBody>
          <a:bodyPr>
            <a:normAutofit/>
          </a:bodyPr>
          <a:lstStyle>
            <a:lvl1pPr marL="4179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61452" y="1075340"/>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9386" y="3855308"/>
            <a:ext cx="1345206" cy="3002692"/>
          </a:xfrm>
          <a:prstGeom prst="rect">
            <a:avLst/>
          </a:prstGeom>
        </p:spPr>
      </p:pic>
      <p:sp>
        <p:nvSpPr>
          <p:cNvPr id="9" name="Title 8"/>
          <p:cNvSpPr>
            <a:spLocks noGrp="1"/>
          </p:cNvSpPr>
          <p:nvPr>
            <p:ph type="title"/>
          </p:nvPr>
        </p:nvSpPr>
        <p:spPr>
          <a:xfrm>
            <a:off x="142618" y="127687"/>
            <a:ext cx="8836625" cy="351565"/>
          </a:xfrm>
          <a:solidFill>
            <a:schemeClr val="accent4">
              <a:lumMod val="20000"/>
              <a:lumOff val="80000"/>
            </a:schemeClr>
          </a:solidFill>
        </p:spPr>
        <p:txBody>
          <a:bodyPr/>
          <a:lstStyle>
            <a:lvl1pPr algn="ctr">
              <a:defRPr>
                <a:solidFill>
                  <a:schemeClr val="accent4">
                    <a:lumMod val="50000"/>
                  </a:schemeClr>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976589" y="5673600"/>
            <a:ext cx="1190791" cy="1190791"/>
          </a:xfrm>
          <a:prstGeom prst="rect">
            <a:avLst/>
          </a:prstGeom>
        </p:spPr>
      </p:pic>
    </p:spTree>
    <p:extLst>
      <p:ext uri="{BB962C8B-B14F-4D97-AF65-F5344CB8AC3E}">
        <p14:creationId xmlns:p14="http://schemas.microsoft.com/office/powerpoint/2010/main" val="31087603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241299" y="73799"/>
            <a:ext cx="8737944" cy="616765"/>
          </a:xfrm>
        </p:spPr>
        <p:txBody>
          <a:bodyPr/>
          <a:lstStyle>
            <a:lvl1pPr algn="ctr">
              <a:defRPr u="sng">
                <a:solidFill>
                  <a:srgbClr val="002060"/>
                </a:solidFill>
                <a:latin typeface="+mj-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25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640177057"/>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56080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71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3593332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0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413309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204667"/>
            <a:ext cx="2229014" cy="674229"/>
          </a:xfrm>
          <a:prstGeom prst="rect">
            <a:avLst/>
          </a:prstGeom>
        </p:spPr>
      </p:pic>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1545321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14498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3023288"/>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24507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16020" y="5236614"/>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1534717" y="1438275"/>
            <a:ext cx="6280547" cy="3371850"/>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898" y="-107122"/>
            <a:ext cx="9232898" cy="6965122"/>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3278" y="5167020"/>
            <a:ext cx="2229014" cy="593425"/>
          </a:xfrm>
          <a:prstGeom prst="rect">
            <a:avLst/>
          </a:prstGeom>
        </p:spPr>
      </p:pic>
    </p:spTree>
    <p:extLst>
      <p:ext uri="{BB962C8B-B14F-4D97-AF65-F5344CB8AC3E}">
        <p14:creationId xmlns:p14="http://schemas.microsoft.com/office/powerpoint/2010/main" val="4466897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31336854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139" y="6132995"/>
            <a:ext cx="808957" cy="719972"/>
          </a:xfrm>
          <a:prstGeom prst="rect">
            <a:avLst/>
          </a:prstGeom>
        </p:spPr>
      </p:pic>
    </p:spTree>
    <p:extLst>
      <p:ext uri="{BB962C8B-B14F-4D97-AF65-F5344CB8AC3E}">
        <p14:creationId xmlns:p14="http://schemas.microsoft.com/office/powerpoint/2010/main" val="10721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682"/>
            <a:ext cx="2147887" cy="3487843"/>
          </a:xfrm>
        </p:spPr>
        <p:txBody>
          <a:bodyPr/>
          <a:lstStyle/>
          <a:p>
            <a:endParaRPr lang="en-US"/>
          </a:p>
        </p:txBody>
      </p:sp>
    </p:spTree>
    <p:extLst>
      <p:ext uri="{BB962C8B-B14F-4D97-AF65-F5344CB8AC3E}">
        <p14:creationId xmlns:p14="http://schemas.microsoft.com/office/powerpoint/2010/main" val="38741819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6889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Info_Anim_0">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410180"/>
            <a:ext cx="2303755"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1pPr>
            <a:lvl2pPr marL="9001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2pPr>
            <a:lvl3pPr marL="12430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3pPr>
            <a:lvl4pPr marL="15859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4pPr>
            <a:lvl5pPr marL="19288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CE731-38C3-4520-BFEC-D728E379AC98}"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1C4E5CAB-A472-4A15-95A3-9ED9ABF53CBE}" type="slidenum">
              <a:rPr lang="en-US" smtClean="0"/>
              <a:t>‹#›</a:t>
            </a:fld>
            <a:endParaRPr lang="en-US"/>
          </a:p>
        </p:txBody>
      </p:sp>
      <p:sp>
        <p:nvSpPr>
          <p:cNvPr id="8" name="Title 1"/>
          <p:cNvSpPr>
            <a:spLocks noGrp="1"/>
          </p:cNvSpPr>
          <p:nvPr>
            <p:ph type="title"/>
          </p:nvPr>
        </p:nvSpPr>
        <p:spPr>
          <a:xfrm>
            <a:off x="6671569" y="410965"/>
            <a:ext cx="2297096" cy="1999215"/>
          </a:xfrm>
          <a:prstGeom prst="rect">
            <a:avLst/>
          </a:prstGeom>
          <a:solidFill>
            <a:schemeClr val="bg2"/>
          </a:solidFill>
          <a:ln w="38100">
            <a:no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991454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1"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2"/>
              </a:buBlip>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75B4A3-7FE2-4EE2-A625-7F8B8894C5A3}"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9C182FA8-3672-40C1-9762-100632DC0251}" type="slidenum">
              <a:rPr lang="en-US" smtClean="0"/>
              <a:t>‹#›</a:t>
            </a:fld>
            <a:endParaRPr lang="en-US"/>
          </a:p>
        </p:txBody>
      </p:sp>
      <p:sp>
        <p:nvSpPr>
          <p:cNvPr id="8" name="Title 1"/>
          <p:cNvSpPr>
            <a:spLocks noGrp="1"/>
          </p:cNvSpPr>
          <p:nvPr>
            <p:ph type="title"/>
          </p:nvPr>
        </p:nvSpPr>
        <p:spPr>
          <a:xfrm>
            <a:off x="6661151"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25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18" name="Text Placeholder 17"/>
          <p:cNvSpPr>
            <a:spLocks noGrp="1"/>
          </p:cNvSpPr>
          <p:nvPr>
            <p:ph type="body" sz="quarter" idx="13"/>
          </p:nvPr>
        </p:nvSpPr>
        <p:spPr>
          <a:xfrm>
            <a:off x="6661549" y="1"/>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spTree>
    <p:extLst>
      <p:ext uri="{BB962C8B-B14F-4D97-AF65-F5344CB8AC3E}">
        <p14:creationId xmlns:p14="http://schemas.microsoft.com/office/powerpoint/2010/main" val="342878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411573863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80731436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226602044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21-May-17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680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70318897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A8E7A916-7B4A-4FC2-8424-98B0282AF304}" type="datetimeFigureOut">
              <a:rPr lang="en-US" smtClean="0"/>
              <a:t>21-May-17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28697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135268498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28282354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21-May-17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Tree>
    <p:extLst>
      <p:ext uri="{BB962C8B-B14F-4D97-AF65-F5344CB8AC3E}">
        <p14:creationId xmlns:p14="http://schemas.microsoft.com/office/powerpoint/2010/main" val="205531602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21-May-17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101080824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59535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26424346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224455351"/>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10310413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Mock_Q_Mains_anim_0">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4142640764"/>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3489202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305064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21-May-17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566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219802245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4348236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BENEFITS_Anim_0">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6296408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2132091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olity_Anim_1">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6034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Polity_anim_0">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5984761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67082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07228164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8223" y="4081251"/>
            <a:ext cx="3057105" cy="2640227"/>
          </a:xfrm>
          <a:prstGeom prst="rect">
            <a:avLst/>
          </a:prstGeom>
        </p:spPr>
      </p:pic>
    </p:spTree>
    <p:extLst>
      <p:ext uri="{BB962C8B-B14F-4D97-AF65-F5344CB8AC3E}">
        <p14:creationId xmlns:p14="http://schemas.microsoft.com/office/powerpoint/2010/main" val="290427379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19543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A8E7A916-7B4A-4FC2-8424-98B0282AF304}" type="datetimeFigureOut">
              <a:rPr lang="en-US" smtClean="0"/>
              <a:t>21-May-17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07419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r>
              <a:rPr lang="en-US" smtClean="0"/>
              <a:t>Click icon to add picture</a:t>
            </a:r>
            <a:endParaRPr lang="en-US"/>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3263472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8404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6713336" y="3013839"/>
            <a:ext cx="4089836" cy="771492"/>
          </a:xfrm>
          <a:prstGeom prst="rect">
            <a:avLst/>
          </a:prstGeom>
        </p:spPr>
      </p:pic>
    </p:spTree>
    <p:extLst>
      <p:ext uri="{BB962C8B-B14F-4D97-AF65-F5344CB8AC3E}">
        <p14:creationId xmlns:p14="http://schemas.microsoft.com/office/powerpoint/2010/main" val="112495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3"/>
            <a:ext cx="7886700" cy="5262563"/>
          </a:xfrm>
        </p:spPr>
        <p:txBody>
          <a:bodyPr>
            <a:normAutofit/>
          </a:bodyPr>
          <a:lstStyle>
            <a:lvl1pPr marL="128588"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bg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353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21-May-17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53472" y="6227804"/>
            <a:ext cx="1770449" cy="593726"/>
          </a:xfrm>
          <a:prstGeom prst="rect">
            <a:avLst/>
          </a:prstGeom>
        </p:spPr>
      </p:pic>
    </p:spTree>
    <p:extLst>
      <p:ext uri="{BB962C8B-B14F-4D97-AF65-F5344CB8AC3E}">
        <p14:creationId xmlns:p14="http://schemas.microsoft.com/office/powerpoint/2010/main" val="37163331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84308" y="6270380"/>
            <a:ext cx="1752249" cy="587623"/>
          </a:xfrm>
          <a:prstGeom prst="rect">
            <a:avLst/>
          </a:prstGeom>
        </p:spPr>
      </p:pic>
    </p:spTree>
    <p:extLst>
      <p:ext uri="{BB962C8B-B14F-4D97-AF65-F5344CB8AC3E}">
        <p14:creationId xmlns:p14="http://schemas.microsoft.com/office/powerpoint/2010/main" val="635879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21-May-17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Tree>
    <p:extLst>
      <p:ext uri="{BB962C8B-B14F-4D97-AF65-F5344CB8AC3E}">
        <p14:creationId xmlns:p14="http://schemas.microsoft.com/office/powerpoint/2010/main" val="263652312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A8E7A916-7B4A-4FC2-8424-98B0282AF304}" type="datetimeFigureOut">
              <a:rPr lang="en-US" smtClean="0"/>
              <a:t>21-May-17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5C87C7A-1D34-44D8-8F42-7113481E3766}" type="slidenum">
              <a:rPr lang="en-US" smtClean="0"/>
              <a:t>‹#›</a:t>
            </a:fld>
            <a:endParaRPr lang="en-US"/>
          </a:p>
        </p:txBody>
      </p:sp>
    </p:spTree>
    <p:extLst>
      <p:ext uri="{BB962C8B-B14F-4D97-AF65-F5344CB8AC3E}">
        <p14:creationId xmlns:p14="http://schemas.microsoft.com/office/powerpoint/2010/main" val="2700276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A8E7A916-7B4A-4FC2-8424-98B0282AF304}" type="datetimeFigureOut">
              <a:rPr lang="en-US" smtClean="0"/>
              <a:t>21-May-17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5C87C7A-1D34-44D8-8F42-7113481E3766}" type="slidenum">
              <a:rPr lang="en-US" smtClean="0"/>
              <a:t>‹#›</a:t>
            </a:fld>
            <a:endParaRPr lang="en-US"/>
          </a:p>
        </p:txBody>
      </p:sp>
    </p:spTree>
    <p:extLst>
      <p:ext uri="{BB962C8B-B14F-4D97-AF65-F5344CB8AC3E}">
        <p14:creationId xmlns:p14="http://schemas.microsoft.com/office/powerpoint/2010/main" val="164851215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hyperlink" Target="http://iba.org.in/viewmembanks.asp?id=4" TargetMode="External"/><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3.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64.png"/><Relationship Id="rId7" Type="http://schemas.openxmlformats.org/officeDocument/2006/relationships/diagramLayout" Target="../diagrams/layout14.xml"/><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diagramData" Target="../diagrams/data14.xml"/><Relationship Id="rId5" Type="http://schemas.openxmlformats.org/officeDocument/2006/relationships/image" Target="../media/image65.png"/><Relationship Id="rId10" Type="http://schemas.microsoft.com/office/2007/relationships/diagramDrawing" Target="../diagrams/drawing14.xml"/><Relationship Id="rId4" Type="http://schemas.microsoft.com/office/2007/relationships/hdphoto" Target="../media/hdphoto2.wdp"/><Relationship Id="rId9" Type="http://schemas.openxmlformats.org/officeDocument/2006/relationships/diagramColors" Target="../diagrams/colors14.xml"/></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hart" Target="../charts/chart2.xml"/><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72.png"/><Relationship Id="rId5" Type="http://schemas.openxmlformats.org/officeDocument/2006/relationships/hyperlink" Target="http://mrunal.org/2014/12/banking-rrb-amendment-bill-regional-rural-banks.html" TargetMode="External"/><Relationship Id="rId10" Type="http://schemas.openxmlformats.org/officeDocument/2006/relationships/image" Target="../media/image76.jpeg"/><Relationship Id="rId4" Type="http://schemas.openxmlformats.org/officeDocument/2006/relationships/chart" Target="../charts/chart3.xml"/><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5.png"/><Relationship Id="rId7" Type="http://schemas.openxmlformats.org/officeDocument/2006/relationships/diagramQuickStyle" Target="../diagrams/quickStyle4.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1.wdp"/><Relationship Id="rId9" Type="http://schemas.microsoft.com/office/2007/relationships/diagramDrawing" Target="../diagrams/drawing4.xml"/></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64.png"/><Relationship Id="rId7" Type="http://schemas.openxmlformats.org/officeDocument/2006/relationships/diagramLayout" Target="../diagrams/layout16.xml"/><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diagramData" Target="../diagrams/data16.xml"/><Relationship Id="rId5" Type="http://schemas.openxmlformats.org/officeDocument/2006/relationships/image" Target="../media/image65.png"/><Relationship Id="rId10" Type="http://schemas.microsoft.com/office/2007/relationships/diagramDrawing" Target="../diagrams/drawing16.xml"/><Relationship Id="rId4" Type="http://schemas.microsoft.com/office/2007/relationships/hdphoto" Target="../media/hdphoto2.wdp"/><Relationship Id="rId9" Type="http://schemas.openxmlformats.org/officeDocument/2006/relationships/diagramColors" Target="../diagrams/colors16.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90.png"/><Relationship Id="rId4" Type="http://schemas.openxmlformats.org/officeDocument/2006/relationships/diagramLayout" Target="../diagrams/layout17.xml"/><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6.xml"/><Relationship Id="rId1" Type="http://schemas.openxmlformats.org/officeDocument/2006/relationships/slideLayout" Target="../slideLayouts/slideLayout32.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89.png"/><Relationship Id="rId4" Type="http://schemas.openxmlformats.org/officeDocument/2006/relationships/diagramLayout" Target="../diagrams/layout18.xml"/><Relationship Id="rId9"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9.xml"/><Relationship Id="rId3" Type="http://schemas.openxmlformats.org/officeDocument/2006/relationships/image" Target="../media/image64.png"/><Relationship Id="rId7" Type="http://schemas.openxmlformats.org/officeDocument/2006/relationships/diagramLayout" Target="../diagrams/layout19.xml"/><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openxmlformats.org/officeDocument/2006/relationships/diagramData" Target="../diagrams/data19.xml"/><Relationship Id="rId5" Type="http://schemas.openxmlformats.org/officeDocument/2006/relationships/image" Target="../media/image65.png"/><Relationship Id="rId10" Type="http://schemas.microsoft.com/office/2007/relationships/diagramDrawing" Target="../diagrams/drawing19.xml"/><Relationship Id="rId4" Type="http://schemas.microsoft.com/office/2007/relationships/hdphoto" Target="../media/hdphoto2.wdp"/><Relationship Id="rId9" Type="http://schemas.openxmlformats.org/officeDocument/2006/relationships/diagramColors" Target="../diagrams/colors19.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50.xml"/><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52.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8" Type="http://schemas.openxmlformats.org/officeDocument/2006/relationships/image" Target="../media/image108.GIF"/><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110.png"/></Relationships>
</file>

<file path=ppt/slides/_rels/slide36.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u8QKLC2cReI" TargetMode="External"/><Relationship Id="rId2" Type="http://schemas.openxmlformats.org/officeDocument/2006/relationships/notesSlide" Target="../notesSlides/notesSlide37.xml"/><Relationship Id="rId1" Type="http://schemas.openxmlformats.org/officeDocument/2006/relationships/slideLayout" Target="../slideLayouts/slideLayout31.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jpe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9.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116.jpeg"/></Relationships>
</file>

<file path=ppt/slides/_rels/slide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41.xml"/><Relationship Id="rId4" Type="http://schemas.openxmlformats.org/officeDocument/2006/relationships/hyperlink" Target="https://www.youtube.com/watch?v=lFu-A27shRQ"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j3mZGQ1ymOM" TargetMode="External"/><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3.xml.rels><?xml version="1.0" encoding="UTF-8" standalone="yes"?>
<Relationships xmlns="http://schemas.openxmlformats.org/package/2006/relationships"><Relationship Id="rId8" Type="http://schemas.microsoft.com/office/2007/relationships/diagramDrawing" Target="../diagrams/drawing29.xml"/><Relationship Id="rId13" Type="http://schemas.openxmlformats.org/officeDocument/2006/relationships/diagramQuickStyle" Target="../diagrams/quickStyle30.xml"/><Relationship Id="rId3" Type="http://schemas.openxmlformats.org/officeDocument/2006/relationships/image" Target="../media/image118.png"/><Relationship Id="rId7" Type="http://schemas.openxmlformats.org/officeDocument/2006/relationships/diagramColors" Target="../diagrams/colors29.xml"/><Relationship Id="rId12" Type="http://schemas.openxmlformats.org/officeDocument/2006/relationships/diagramLayout" Target="../diagrams/layout30.xml"/><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openxmlformats.org/officeDocument/2006/relationships/diagramQuickStyle" Target="../diagrams/quickStyle29.xml"/><Relationship Id="rId11" Type="http://schemas.openxmlformats.org/officeDocument/2006/relationships/diagramData" Target="../diagrams/data30.xml"/><Relationship Id="rId5" Type="http://schemas.openxmlformats.org/officeDocument/2006/relationships/diagramLayout" Target="../diagrams/layout29.xml"/><Relationship Id="rId15" Type="http://schemas.microsoft.com/office/2007/relationships/diagramDrawing" Target="../diagrams/drawing30.xml"/><Relationship Id="rId10" Type="http://schemas.openxmlformats.org/officeDocument/2006/relationships/hyperlink" Target="https://www.indiapost.gov.in/Financial/Pages/Content/IPPB.aspx" TargetMode="External"/><Relationship Id="rId4" Type="http://schemas.openxmlformats.org/officeDocument/2006/relationships/diagramData" Target="../diagrams/data29.xml"/><Relationship Id="rId9" Type="http://schemas.openxmlformats.org/officeDocument/2006/relationships/image" Target="../media/image119.png"/><Relationship Id="rId14" Type="http://schemas.openxmlformats.org/officeDocument/2006/relationships/diagramColors" Target="../diagrams/colors30.xml"/></Relationships>
</file>

<file path=ppt/slides/_rels/slide4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44.xml"/><Relationship Id="rId1" Type="http://schemas.openxmlformats.org/officeDocument/2006/relationships/slideLayout" Target="../slideLayouts/slideLayout31.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121.png"/></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32.xml"/><Relationship Id="rId3" Type="http://schemas.openxmlformats.org/officeDocument/2006/relationships/image" Target="../media/image122.png"/><Relationship Id="rId7" Type="http://schemas.openxmlformats.org/officeDocument/2006/relationships/diagramQuickStyle" Target="../diagrams/quickStyle32.xml"/><Relationship Id="rId2" Type="http://schemas.openxmlformats.org/officeDocument/2006/relationships/notesSlide" Target="../notesSlides/notesSlide45.xml"/><Relationship Id="rId1" Type="http://schemas.openxmlformats.org/officeDocument/2006/relationships/slideLayout" Target="../slideLayouts/slideLayout31.xml"/><Relationship Id="rId6" Type="http://schemas.openxmlformats.org/officeDocument/2006/relationships/diagramLayout" Target="../diagrams/layout32.xml"/><Relationship Id="rId5" Type="http://schemas.openxmlformats.org/officeDocument/2006/relationships/diagramData" Target="../diagrams/data32.xml"/><Relationship Id="rId4" Type="http://schemas.openxmlformats.org/officeDocument/2006/relationships/image" Target="../media/image65.png"/><Relationship Id="rId9" Type="http://schemas.microsoft.com/office/2007/relationships/diagramDrawing" Target="../diagrams/drawing3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55.png"/><Relationship Id="rId7" Type="http://schemas.openxmlformats.org/officeDocument/2006/relationships/diagramLayout" Target="../diagrams/layout9.xml"/><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diagramData" Target="../diagrams/data9.xml"/><Relationship Id="rId5" Type="http://schemas.openxmlformats.org/officeDocument/2006/relationships/image" Target="../media/image56.png"/><Relationship Id="rId10" Type="http://schemas.microsoft.com/office/2007/relationships/diagramDrawing" Target="../diagrams/drawing9.xml"/><Relationship Id="rId4" Type="http://schemas.openxmlformats.org/officeDocument/2006/relationships/hyperlink" Target="iba.org.in/viewmembanks.asp?id=3" TargetMode="External"/><Relationship Id="rId9" Type="http://schemas.openxmlformats.org/officeDocument/2006/relationships/diagramColors" Target="../diagrams/colors9.xml"/></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60.png"/><Relationship Id="rId4" Type="http://schemas.openxmlformats.org/officeDocument/2006/relationships/diagramLayout" Target="../diagrams/layout11.xml"/><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028"/>
            <a:ext cx="9144000" cy="69459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05621" y="6032863"/>
            <a:ext cx="952633" cy="64779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14891" y="3945164"/>
            <a:ext cx="693185" cy="693185"/>
          </a:xfrm>
          <a:prstGeom prst="rect">
            <a:avLst/>
          </a:prstGeom>
        </p:spPr>
      </p:pic>
      <p:sp>
        <p:nvSpPr>
          <p:cNvPr id="2" name="Rectangular Callout 1"/>
          <p:cNvSpPr/>
          <p:nvPr/>
        </p:nvSpPr>
        <p:spPr>
          <a:xfrm>
            <a:off x="562708" y="756139"/>
            <a:ext cx="1318846" cy="1107830"/>
          </a:xfrm>
          <a:prstGeom prst="wedgeRectCallout">
            <a:avLst>
              <a:gd name="adj1" fmla="val 83249"/>
              <a:gd name="adj2" fmla="val 371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strike="sngStrike" dirty="0" smtClean="0"/>
              <a:t>Origin</a:t>
            </a:r>
          </a:p>
          <a:p>
            <a:r>
              <a:rPr lang="en-US" sz="2400" strike="sngStrike" dirty="0" smtClean="0"/>
              <a:t>Structure</a:t>
            </a:r>
          </a:p>
          <a:p>
            <a:r>
              <a:rPr lang="en-US" sz="2400" strike="sngStrike" dirty="0" smtClean="0"/>
              <a:t>Functions</a:t>
            </a:r>
            <a:endParaRPr lang="en-US" sz="2400" strike="sngStrike" dirty="0"/>
          </a:p>
        </p:txBody>
      </p:sp>
      <p:sp>
        <p:nvSpPr>
          <p:cNvPr id="7" name="Rectangular Callout 6"/>
          <p:cNvSpPr/>
          <p:nvPr/>
        </p:nvSpPr>
        <p:spPr>
          <a:xfrm>
            <a:off x="1987062" y="2787162"/>
            <a:ext cx="1679330" cy="668214"/>
          </a:xfrm>
          <a:prstGeom prst="wedgeRectCallout">
            <a:avLst>
              <a:gd name="adj1" fmla="val -39846"/>
              <a:gd name="adj2" fmla="val 9549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strike="sngStrike" dirty="0" smtClean="0"/>
              <a:t>Nationalization </a:t>
            </a:r>
          </a:p>
          <a:p>
            <a:r>
              <a:rPr lang="en-US" sz="2000" strike="sngStrike" dirty="0" smtClean="0"/>
              <a:t>Merger</a:t>
            </a:r>
            <a:endParaRPr lang="en-US" sz="2000" strike="sngStrike" dirty="0"/>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69298" y="5861083"/>
            <a:ext cx="1709372" cy="697244"/>
          </a:xfrm>
          <a:prstGeom prst="rect">
            <a:avLst/>
          </a:prstGeom>
        </p:spPr>
      </p:pic>
    </p:spTree>
    <p:extLst>
      <p:ext uri="{BB962C8B-B14F-4D97-AF65-F5344CB8AC3E}">
        <p14:creationId xmlns:p14="http://schemas.microsoft.com/office/powerpoint/2010/main" val="140659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6"/>
                                        </p:tgtEl>
                                      </p:cBhvr>
                                    </p:animEffect>
                                    <p:animScale>
                                      <p:cBhvr>
                                        <p:cTn id="1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4325" y="3070803"/>
            <a:ext cx="2305050" cy="2969056"/>
          </a:xfrm>
          <a:prstGeom prst="rect">
            <a:avLst/>
          </a:prstGeom>
        </p:spPr>
      </p:pic>
      <p:sp>
        <p:nvSpPr>
          <p:cNvPr id="5" name="Content Placeholder 4"/>
          <p:cNvSpPr>
            <a:spLocks noGrp="1"/>
          </p:cNvSpPr>
          <p:nvPr>
            <p:ph idx="1"/>
          </p:nvPr>
        </p:nvSpPr>
        <p:spPr/>
        <p:txBody>
          <a:bodyPr>
            <a:normAutofit lnSpcReduction="10000"/>
          </a:bodyPr>
          <a:lstStyle/>
          <a:p>
            <a:r>
              <a:rPr lang="en-US" dirty="0" smtClean="0"/>
              <a:t>NBFC, </a:t>
            </a:r>
            <a:r>
              <a:rPr lang="en-US" dirty="0" smtClean="0">
                <a:solidFill>
                  <a:srgbClr val="FFC000"/>
                </a:solidFill>
              </a:rPr>
              <a:t>individual</a:t>
            </a:r>
            <a:r>
              <a:rPr lang="en-US" dirty="0" smtClean="0"/>
              <a:t>, private companies with 10 </a:t>
            </a:r>
            <a:r>
              <a:rPr lang="en-US" dirty="0"/>
              <a:t>years record.</a:t>
            </a:r>
          </a:p>
          <a:p>
            <a:r>
              <a:rPr lang="en-US" dirty="0" smtClean="0"/>
              <a:t>Controlled by Indian. </a:t>
            </a:r>
            <a:r>
              <a:rPr lang="en-US" dirty="0" smtClean="0">
                <a:solidFill>
                  <a:srgbClr val="FFC000"/>
                </a:solidFill>
              </a:rPr>
              <a:t>Ring-fencing </a:t>
            </a:r>
            <a:r>
              <a:rPr lang="en-US" dirty="0" smtClean="0"/>
              <a:t>from other ops.</a:t>
            </a:r>
          </a:p>
          <a:p>
            <a:r>
              <a:rPr lang="en-US" dirty="0" smtClean="0">
                <a:solidFill>
                  <a:srgbClr val="FFC000"/>
                </a:solidFill>
              </a:rPr>
              <a:t>25% branches </a:t>
            </a:r>
            <a:r>
              <a:rPr lang="en-US" dirty="0" smtClean="0"/>
              <a:t>in unbanked rural area, CRR, SLR, PSL, …. Same</a:t>
            </a:r>
          </a:p>
          <a:p>
            <a:r>
              <a:rPr lang="en-US" dirty="0">
                <a:solidFill>
                  <a:srgbClr val="FFC000"/>
                </a:solidFill>
              </a:rPr>
              <a:t>Apply</a:t>
            </a:r>
            <a:r>
              <a:rPr lang="en-US" dirty="0"/>
              <a:t> to Standing External Advisory Committee (SEAC</a:t>
            </a:r>
            <a:r>
              <a:rPr lang="en-US" dirty="0" smtClean="0"/>
              <a:t>) of RBI.</a:t>
            </a:r>
          </a:p>
          <a:p>
            <a:r>
              <a:rPr lang="en-US" dirty="0" smtClean="0">
                <a:solidFill>
                  <a:srgbClr val="FFC000"/>
                </a:solidFill>
              </a:rPr>
              <a:t>Round#3</a:t>
            </a:r>
            <a:r>
              <a:rPr lang="en-US" dirty="0" smtClean="0"/>
              <a:t>: ~25- two had won. Remaining [and others] can apply “on tap”. Although 2-3</a:t>
            </a:r>
            <a:r>
              <a:rPr lang="en-US" i="1" dirty="0" smtClean="0"/>
              <a:t> max may win.</a:t>
            </a:r>
          </a:p>
          <a:p>
            <a:r>
              <a:rPr lang="en-US" dirty="0"/>
              <a:t>Future Foreign shareholding…max </a:t>
            </a:r>
            <a:r>
              <a:rPr lang="en-US" dirty="0">
                <a:solidFill>
                  <a:srgbClr val="FFC000"/>
                </a:solidFill>
              </a:rPr>
              <a:t>74</a:t>
            </a:r>
            <a:r>
              <a:rPr lang="en-US" dirty="0" smtClean="0">
                <a:solidFill>
                  <a:srgbClr val="FFC000"/>
                </a:solidFill>
              </a:rPr>
              <a:t>%</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Title 3"/>
          <p:cNvSpPr>
            <a:spLocks noGrp="1"/>
          </p:cNvSpPr>
          <p:nvPr>
            <p:ph type="title"/>
          </p:nvPr>
        </p:nvSpPr>
        <p:spPr/>
        <p:txBody>
          <a:bodyPr/>
          <a:lstStyle/>
          <a:p>
            <a:r>
              <a:rPr lang="en-US" dirty="0" smtClean="0"/>
              <a:t>Universal commercial banks (Private)</a:t>
            </a:r>
            <a:br>
              <a:rPr lang="en-US" dirty="0" smtClean="0"/>
            </a:br>
            <a:r>
              <a:rPr lang="en-US" u="sng" dirty="0" smtClean="0"/>
              <a:t>RBI guidelines</a:t>
            </a:r>
            <a:br>
              <a:rPr lang="en-US" u="sng" dirty="0" smtClean="0"/>
            </a:br>
            <a:r>
              <a:rPr lang="en-US" u="sng" dirty="0" smtClean="0"/>
              <a:t>2016</a:t>
            </a:r>
            <a:endParaRPr lang="en-US" u="sng" dirty="0"/>
          </a:p>
        </p:txBody>
      </p:sp>
      <p:sp>
        <p:nvSpPr>
          <p:cNvPr id="6" name="Text Placeholder 5"/>
          <p:cNvSpPr>
            <a:spLocks noGrp="1"/>
          </p:cNvSpPr>
          <p:nvPr>
            <p:ph type="body" sz="quarter" idx="13"/>
          </p:nvPr>
        </p:nvSpPr>
        <p:spPr/>
        <p:txBody>
          <a:bodyPr/>
          <a:lstStyle/>
          <a:p>
            <a:r>
              <a:rPr lang="en-US" dirty="0" smtClean="0"/>
              <a:t>On tap license</a:t>
            </a:r>
            <a:endParaRPr lang="en-US" dirty="0"/>
          </a:p>
        </p:txBody>
      </p:sp>
    </p:spTree>
    <p:extLst>
      <p:ext uri="{BB962C8B-B14F-4D97-AF65-F5344CB8AC3E}">
        <p14:creationId xmlns:p14="http://schemas.microsoft.com/office/powerpoint/2010/main" val="995328653"/>
      </p:ext>
    </p:extLst>
  </p:cSld>
  <p:clrMapOvr>
    <a:masterClrMapping/>
  </p:clrMapOvr>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1"/>
          <a:ext cx="8797925" cy="2980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Foreign investment limits in Indian Commercial banks</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2593" y="4571014"/>
            <a:ext cx="7685269" cy="1928106"/>
          </a:xfrm>
          <a:prstGeom prst="rect">
            <a:avLst/>
          </a:prstGeom>
        </p:spPr>
      </p:pic>
      <p:pic>
        <p:nvPicPr>
          <p:cNvPr id="6" name="Picture 5"/>
          <p:cNvPicPr>
            <a:picLocks noChangeAspect="1"/>
          </p:cNvPicPr>
          <p:nvPr/>
        </p:nvPicPr>
        <p:blipFill>
          <a:blip r:embed="rId9"/>
          <a:stretch>
            <a:fillRect/>
          </a:stretch>
        </p:blipFill>
        <p:spPr>
          <a:xfrm>
            <a:off x="1797935" y="3456728"/>
            <a:ext cx="5847619" cy="1114286"/>
          </a:xfrm>
          <a:prstGeom prst="rect">
            <a:avLst/>
          </a:prstGeom>
        </p:spPr>
      </p:pic>
      <p:sp>
        <p:nvSpPr>
          <p:cNvPr id="2" name="Rectangle 1"/>
          <p:cNvSpPr/>
          <p:nvPr/>
        </p:nvSpPr>
        <p:spPr>
          <a:xfrm>
            <a:off x="7645554" y="3456728"/>
            <a:ext cx="1498446" cy="1114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More on this in BES17 ”3”</a:t>
            </a:r>
            <a:endParaRPr lang="en-US" dirty="0"/>
          </a:p>
        </p:txBody>
      </p:sp>
    </p:spTree>
    <p:extLst>
      <p:ext uri="{BB962C8B-B14F-4D97-AF65-F5344CB8AC3E}">
        <p14:creationId xmlns:p14="http://schemas.microsoft.com/office/powerpoint/2010/main" val="73871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dgm id="{E58FFF7B-7E8E-4D36-B5F7-6332E355F295}"/>
                                            </p:graphicEl>
                                          </p:spTgt>
                                        </p:tgtEl>
                                        <p:attrNameLst>
                                          <p:attrName>style.visibility</p:attrName>
                                        </p:attrNameLst>
                                      </p:cBhvr>
                                      <p:to>
                                        <p:strVal val="visible"/>
                                      </p:to>
                                    </p:set>
                                    <p:animEffect transition="in" filter="wipe(down)">
                                      <p:cBhvr>
                                        <p:cTn id="7" dur="500"/>
                                        <p:tgtEl>
                                          <p:spTgt spid="4">
                                            <p:graphicEl>
                                              <a:dgm id="{E58FFF7B-7E8E-4D36-B5F7-6332E355F29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dgm id="{35E161CD-D018-4129-BA0E-657143D42E80}"/>
                                            </p:graphicEl>
                                          </p:spTgt>
                                        </p:tgtEl>
                                        <p:attrNameLst>
                                          <p:attrName>style.visibility</p:attrName>
                                        </p:attrNameLst>
                                      </p:cBhvr>
                                      <p:to>
                                        <p:strVal val="visible"/>
                                      </p:to>
                                    </p:set>
                                    <p:animEffect transition="in" filter="wipe(down)">
                                      <p:cBhvr>
                                        <p:cTn id="12" dur="500"/>
                                        <p:tgtEl>
                                          <p:spTgt spid="4">
                                            <p:graphicEl>
                                              <a:dgm id="{35E161CD-D018-4129-BA0E-657143D42E8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028"/>
            <a:ext cx="9144000" cy="69459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05621" y="6032863"/>
            <a:ext cx="952633" cy="647790"/>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84907" y="4460846"/>
            <a:ext cx="693185" cy="693185"/>
          </a:xfrm>
          <a:prstGeom prst="rect">
            <a:avLst/>
          </a:prstGeom>
        </p:spPr>
      </p:pic>
    </p:spTree>
    <p:extLst>
      <p:ext uri="{BB962C8B-B14F-4D97-AF65-F5344CB8AC3E}">
        <p14:creationId xmlns:p14="http://schemas.microsoft.com/office/powerpoint/2010/main" val="147006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err="1" smtClean="0"/>
              <a:t>Nehruvian</a:t>
            </a:r>
            <a:r>
              <a:rPr lang="en-US" dirty="0" smtClean="0"/>
              <a:t> Socialist Economy: Disdain for PVB, Foreign Banks, esp. American banks, “coca cola capitalism”</a:t>
            </a:r>
          </a:p>
          <a:p>
            <a:r>
              <a:rPr lang="en-US" dirty="0" smtClean="0"/>
              <a:t>80s: Bank </a:t>
            </a:r>
            <a:r>
              <a:rPr lang="en-US" dirty="0"/>
              <a:t>of Credit and Commerce International (BCCI) </a:t>
            </a:r>
            <a:r>
              <a:rPr lang="en-US" dirty="0" smtClean="0"/>
              <a:t>by a Pak. Businessman</a:t>
            </a:r>
          </a:p>
          <a:p>
            <a:r>
              <a:rPr lang="en-US" dirty="0" smtClean="0"/>
              <a:t>BCCI incorporated in Luxembourg (Tax haven)</a:t>
            </a:r>
          </a:p>
          <a:p>
            <a:r>
              <a:rPr lang="en-US" dirty="0" smtClean="0"/>
              <a:t>1991: BCCI collapsed, $20 billion scam, England</a:t>
            </a:r>
          </a:p>
          <a:p>
            <a:r>
              <a:rPr lang="en-US" dirty="0" smtClean="0"/>
              <a:t>1991: </a:t>
            </a:r>
            <a:r>
              <a:rPr lang="en-US" dirty="0" err="1" smtClean="0"/>
              <a:t>M.Narsimhan</a:t>
            </a:r>
            <a:r>
              <a:rPr lang="en-US" dirty="0" smtClean="0"/>
              <a:t>- allow more foreign banks. </a:t>
            </a:r>
            <a:r>
              <a:rPr lang="en-US" dirty="0" smtClean="0">
                <a:solidFill>
                  <a:srgbClr val="FFC000"/>
                </a:solidFill>
              </a:rPr>
              <a:t>[IMF arm-twist??]</a:t>
            </a:r>
            <a:endParaRPr lang="en-US" dirty="0">
              <a:solidFill>
                <a:srgbClr val="FFC000"/>
              </a:solidFill>
            </a:endParaRPr>
          </a:p>
        </p:txBody>
      </p:sp>
      <p:sp>
        <p:nvSpPr>
          <p:cNvPr id="4" name="Title 3"/>
          <p:cNvSpPr>
            <a:spLocks noGrp="1"/>
          </p:cNvSpPr>
          <p:nvPr>
            <p:ph type="title"/>
          </p:nvPr>
        </p:nvSpPr>
        <p:spPr>
          <a:xfrm>
            <a:off x="6826646" y="940959"/>
            <a:ext cx="2317354" cy="2109972"/>
          </a:xfrm>
        </p:spPr>
        <p:txBody>
          <a:bodyPr/>
          <a:lstStyle/>
          <a:p>
            <a:r>
              <a:rPr lang="en-US" dirty="0" smtClean="0"/>
              <a:t>Tainted </a:t>
            </a:r>
            <a:br>
              <a:rPr lang="en-US" dirty="0" smtClean="0"/>
            </a:br>
            <a:r>
              <a:rPr lang="en-US" dirty="0" smtClean="0"/>
              <a:t>History in </a:t>
            </a:r>
            <a:br>
              <a:rPr lang="en-US" dirty="0" smtClean="0"/>
            </a:br>
            <a:r>
              <a:rPr lang="en-US" dirty="0" smtClean="0"/>
              <a:t>Post Independent India</a:t>
            </a:r>
            <a:endParaRPr lang="en-US" dirty="0"/>
          </a:p>
        </p:txBody>
      </p:sp>
      <p:sp>
        <p:nvSpPr>
          <p:cNvPr id="5" name="Text Placeholder 4"/>
          <p:cNvSpPr>
            <a:spLocks noGrp="1"/>
          </p:cNvSpPr>
          <p:nvPr>
            <p:ph type="body" sz="quarter" idx="13"/>
          </p:nvPr>
        </p:nvSpPr>
        <p:spPr/>
        <p:txBody>
          <a:bodyPr/>
          <a:lstStyle/>
          <a:p>
            <a:r>
              <a:rPr lang="en-US" dirty="0" smtClean="0"/>
              <a:t>Foreign Banks</a:t>
            </a:r>
            <a:endParaRPr lang="en-US" dirty="0"/>
          </a:p>
        </p:txBody>
      </p:sp>
    </p:spTree>
    <p:extLst>
      <p:ext uri="{BB962C8B-B14F-4D97-AF65-F5344CB8AC3E}">
        <p14:creationId xmlns:p14="http://schemas.microsoft.com/office/powerpoint/2010/main" val="44141887"/>
      </p:ext>
    </p:extLst>
  </p:cSld>
  <p:clrMapOvr>
    <a:masterClrMapping/>
  </p:clrMapOvr>
  <p:timing>
    <p:tnLst>
      <p:par>
        <p:cTn id="1" dur="indefinite" restart="never" nodeType="tmRoot"/>
      </p:par>
    </p:tnLst>
    <p:bldLst>
      <p:bldP spid="2" grpId="0"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P spid="2" grpId="1" build="p">
        <p:tmplLst>
          <p:tmpl lvl="1">
            <p:tnLst>
              <p:par>
                <p:cTn presetID="10"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43 Foreign Commercial Banks (Foreign) </a:t>
            </a:r>
            <a:r>
              <a:rPr lang="en-US" dirty="0" smtClean="0">
                <a:hlinkClick r:id="rId3"/>
              </a:rPr>
              <a:t>IBA</a:t>
            </a:r>
            <a:endParaRPr lang="en-US" dirty="0"/>
          </a:p>
        </p:txBody>
      </p:sp>
      <p:sp>
        <p:nvSpPr>
          <p:cNvPr id="5" name="Rectangle 4"/>
          <p:cNvSpPr/>
          <p:nvPr/>
        </p:nvSpPr>
        <p:spPr>
          <a:xfrm>
            <a:off x="58723" y="889233"/>
            <a:ext cx="4353886" cy="5721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t>AB Bank Limited </a:t>
            </a:r>
          </a:p>
          <a:p>
            <a:pPr marL="342900" indent="-342900">
              <a:buFont typeface="+mj-lt"/>
              <a:buAutoNum type="arabicPeriod"/>
            </a:pPr>
            <a:r>
              <a:rPr lang="en-US" sz="1600" dirty="0"/>
              <a:t>Abu Dhabi Commercial Bank Ltd. </a:t>
            </a:r>
          </a:p>
          <a:p>
            <a:pPr marL="342900" indent="-342900">
              <a:buFont typeface="+mj-lt"/>
              <a:buAutoNum type="arabicPeriod"/>
            </a:pPr>
            <a:r>
              <a:rPr lang="en-US" sz="1600" dirty="0"/>
              <a:t>American Express Banking </a:t>
            </a:r>
            <a:r>
              <a:rPr lang="en-US" sz="1600" dirty="0" err="1"/>
              <a:t>Corpo</a:t>
            </a:r>
            <a:r>
              <a:rPr lang="en-US" sz="1600" dirty="0"/>
              <a:t> </a:t>
            </a:r>
          </a:p>
          <a:p>
            <a:pPr marL="342900" indent="-342900">
              <a:buFont typeface="+mj-lt"/>
              <a:buAutoNum type="arabicPeriod"/>
            </a:pPr>
            <a:r>
              <a:rPr lang="en-US" sz="1600" dirty="0"/>
              <a:t>ANZ Banking Group Ltd. </a:t>
            </a:r>
          </a:p>
          <a:p>
            <a:pPr marL="342900" indent="-342900">
              <a:buFont typeface="+mj-lt"/>
              <a:buAutoNum type="arabicPeriod"/>
            </a:pPr>
            <a:r>
              <a:rPr lang="en-US" sz="1600" dirty="0"/>
              <a:t>Bank of America N.A. </a:t>
            </a:r>
          </a:p>
          <a:p>
            <a:pPr marL="342900" indent="-342900">
              <a:buFont typeface="+mj-lt"/>
              <a:buAutoNum type="arabicPeriod"/>
            </a:pPr>
            <a:r>
              <a:rPr lang="en-US" sz="1600" dirty="0"/>
              <a:t>Bank of Bahrain &amp; Kuwait BSC </a:t>
            </a:r>
          </a:p>
          <a:p>
            <a:pPr marL="342900" indent="-342900">
              <a:buFont typeface="+mj-lt"/>
              <a:buAutoNum type="arabicPeriod"/>
            </a:pPr>
            <a:r>
              <a:rPr lang="en-US" sz="1600" dirty="0"/>
              <a:t>Barclays Bank Plc </a:t>
            </a:r>
          </a:p>
          <a:p>
            <a:pPr marL="342900" indent="-342900">
              <a:buFont typeface="+mj-lt"/>
              <a:buAutoNum type="arabicPeriod"/>
            </a:pPr>
            <a:r>
              <a:rPr lang="en-US" sz="1600" dirty="0"/>
              <a:t>BNP PARIBAS </a:t>
            </a:r>
          </a:p>
          <a:p>
            <a:pPr marL="342900" indent="-342900">
              <a:buFont typeface="+mj-lt"/>
              <a:buAutoNum type="arabicPeriod"/>
            </a:pPr>
            <a:r>
              <a:rPr lang="en-US" sz="1600" dirty="0"/>
              <a:t>Citibank N.A. </a:t>
            </a:r>
          </a:p>
          <a:p>
            <a:pPr marL="342900" indent="-342900">
              <a:buFont typeface="+mj-lt"/>
              <a:buAutoNum type="arabicPeriod"/>
            </a:pPr>
            <a:r>
              <a:rPr lang="en-US" sz="1600" dirty="0"/>
              <a:t>Commonwealth Bank of Australia  </a:t>
            </a:r>
          </a:p>
          <a:p>
            <a:pPr marL="342900" indent="-342900">
              <a:buFont typeface="+mj-lt"/>
              <a:buAutoNum type="arabicPeriod"/>
            </a:pPr>
            <a:r>
              <a:rPr lang="en-US" sz="1600" dirty="0" err="1"/>
              <a:t>Cooperatieve</a:t>
            </a:r>
            <a:r>
              <a:rPr lang="en-US" sz="1600" dirty="0"/>
              <a:t> Centrale </a:t>
            </a:r>
            <a:r>
              <a:rPr lang="en-US" sz="1600" dirty="0" err="1"/>
              <a:t>Raiffeisen</a:t>
            </a:r>
            <a:r>
              <a:rPr lang="en-US" sz="1600" dirty="0"/>
              <a:t>- </a:t>
            </a:r>
            <a:r>
              <a:rPr lang="en-US" sz="1600" dirty="0" err="1"/>
              <a:t>Boerenleenbank</a:t>
            </a:r>
            <a:r>
              <a:rPr lang="en-US" sz="1600" dirty="0"/>
              <a:t> B.A </a:t>
            </a:r>
          </a:p>
          <a:p>
            <a:pPr marL="342900" indent="-342900">
              <a:buFont typeface="+mj-lt"/>
              <a:buAutoNum type="arabicPeriod"/>
            </a:pPr>
            <a:r>
              <a:rPr lang="en-US" sz="1600" dirty="0"/>
              <a:t>Credit </a:t>
            </a:r>
            <a:r>
              <a:rPr lang="en-US" sz="1600" dirty="0" err="1"/>
              <a:t>Agricole</a:t>
            </a:r>
            <a:r>
              <a:rPr lang="en-US" sz="1600" dirty="0"/>
              <a:t> Corporate And Investment Bank </a:t>
            </a:r>
          </a:p>
          <a:p>
            <a:pPr marL="342900" indent="-342900">
              <a:buFont typeface="+mj-lt"/>
              <a:buAutoNum type="arabicPeriod"/>
            </a:pPr>
            <a:r>
              <a:rPr lang="en-US" sz="1600" dirty="0"/>
              <a:t>Credit Suisse AG </a:t>
            </a:r>
          </a:p>
          <a:p>
            <a:pPr marL="342900" indent="-342900">
              <a:buFont typeface="+mj-lt"/>
              <a:buAutoNum type="arabicPeriod"/>
            </a:pPr>
            <a:r>
              <a:rPr lang="en-US" sz="1600" dirty="0"/>
              <a:t>DBS Bank </a:t>
            </a:r>
          </a:p>
          <a:p>
            <a:pPr marL="342900" indent="-342900">
              <a:buFont typeface="+mj-lt"/>
              <a:buAutoNum type="arabicPeriod"/>
            </a:pPr>
            <a:r>
              <a:rPr lang="en-US" sz="1600" dirty="0"/>
              <a:t>Deutsche Bank AG </a:t>
            </a:r>
          </a:p>
          <a:p>
            <a:pPr marL="342900" indent="-342900">
              <a:buFont typeface="+mj-lt"/>
              <a:buAutoNum type="arabicPeriod"/>
            </a:pPr>
            <a:r>
              <a:rPr lang="en-US" sz="1600" dirty="0"/>
              <a:t>Doha Bank </a:t>
            </a:r>
          </a:p>
          <a:p>
            <a:pPr marL="342900" indent="-342900">
              <a:buFont typeface="+mj-lt"/>
              <a:buAutoNum type="arabicPeriod"/>
            </a:pPr>
            <a:r>
              <a:rPr lang="en-US" sz="1600" dirty="0"/>
              <a:t>FirstRand Bank </a:t>
            </a:r>
          </a:p>
          <a:p>
            <a:pPr marL="342900" indent="-342900">
              <a:buFont typeface="+mj-lt"/>
              <a:buAutoNum type="arabicPeriod"/>
            </a:pPr>
            <a:r>
              <a:rPr lang="en-US" sz="1600" dirty="0"/>
              <a:t>Industrial and Commercial Bank of China Ltd. (ICBC) </a:t>
            </a:r>
          </a:p>
          <a:p>
            <a:pPr marL="342900" indent="-342900">
              <a:buFont typeface="+mj-lt"/>
              <a:buAutoNum type="arabicPeriod"/>
            </a:pPr>
            <a:r>
              <a:rPr lang="en-US" sz="1600" dirty="0"/>
              <a:t>Industrial Bank Of Korea </a:t>
            </a:r>
          </a:p>
          <a:p>
            <a:pPr marL="342900" indent="-342900">
              <a:buFont typeface="+mj-lt"/>
              <a:buAutoNum type="arabicPeriod"/>
            </a:pPr>
            <a:r>
              <a:rPr lang="en-US" sz="1600" dirty="0"/>
              <a:t>J P Morgan Chase Bank, </a:t>
            </a:r>
            <a:r>
              <a:rPr lang="en-US" sz="1600" dirty="0" err="1"/>
              <a:t>Nationa</a:t>
            </a:r>
            <a:r>
              <a:rPr lang="en-US" sz="1600" dirty="0"/>
              <a:t> </a:t>
            </a:r>
          </a:p>
          <a:p>
            <a:pPr marL="342900" indent="-342900">
              <a:buFont typeface="+mj-lt"/>
              <a:buAutoNum type="arabicPeriod"/>
            </a:pPr>
            <a:r>
              <a:rPr lang="en-US" sz="1600" dirty="0"/>
              <a:t>JSC VTB Bank </a:t>
            </a:r>
          </a:p>
        </p:txBody>
      </p:sp>
      <p:sp>
        <p:nvSpPr>
          <p:cNvPr id="6" name="Rectangle 5"/>
          <p:cNvSpPr/>
          <p:nvPr/>
        </p:nvSpPr>
        <p:spPr>
          <a:xfrm>
            <a:off x="4572000" y="889233"/>
            <a:ext cx="4353886" cy="5721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t>KBC Bank N.V. </a:t>
            </a:r>
          </a:p>
          <a:p>
            <a:pPr marL="342900" indent="-342900">
              <a:buFont typeface="+mj-lt"/>
              <a:buAutoNum type="arabicPeriod"/>
            </a:pPr>
            <a:r>
              <a:rPr lang="en-US" sz="1600" dirty="0"/>
              <a:t>KEB Hana Bank  </a:t>
            </a:r>
          </a:p>
          <a:p>
            <a:pPr marL="342900" indent="-342900">
              <a:buFont typeface="+mj-lt"/>
              <a:buAutoNum type="arabicPeriod"/>
            </a:pPr>
            <a:r>
              <a:rPr lang="en-US" sz="1600" dirty="0"/>
              <a:t>Krung Thai Bank Public Company </a:t>
            </a:r>
          </a:p>
          <a:p>
            <a:pPr marL="342900" indent="-342900">
              <a:buFont typeface="+mj-lt"/>
              <a:buAutoNum type="arabicPeriod"/>
            </a:pPr>
            <a:r>
              <a:rPr lang="en-US" sz="1600" dirty="0" err="1"/>
              <a:t>Mashreqbank</a:t>
            </a:r>
            <a:r>
              <a:rPr lang="en-US" sz="1600" dirty="0"/>
              <a:t> </a:t>
            </a:r>
            <a:r>
              <a:rPr lang="en-US" sz="1600" dirty="0" err="1"/>
              <a:t>psc</a:t>
            </a:r>
            <a:r>
              <a:rPr lang="en-US" sz="1600" dirty="0"/>
              <a:t> </a:t>
            </a:r>
          </a:p>
          <a:p>
            <a:pPr marL="342900" indent="-342900">
              <a:buFont typeface="+mj-lt"/>
              <a:buAutoNum type="arabicPeriod"/>
            </a:pPr>
            <a:r>
              <a:rPr lang="en-US" sz="1600" dirty="0"/>
              <a:t>Mizuho Bank Ltd. </a:t>
            </a:r>
          </a:p>
          <a:p>
            <a:pPr marL="342900" indent="-342900">
              <a:buFont typeface="+mj-lt"/>
              <a:buAutoNum type="arabicPeriod"/>
            </a:pPr>
            <a:r>
              <a:rPr lang="en-US" sz="1600" dirty="0"/>
              <a:t>National Australia Bank (NAB) </a:t>
            </a:r>
          </a:p>
          <a:p>
            <a:pPr marL="342900" indent="-342900">
              <a:buFont typeface="+mj-lt"/>
              <a:buAutoNum type="arabicPeriod"/>
            </a:pPr>
            <a:r>
              <a:rPr lang="en-US" sz="1600" dirty="0"/>
              <a:t>National Bank of Abu Dhabi PJSC </a:t>
            </a:r>
          </a:p>
          <a:p>
            <a:pPr marL="342900" indent="-342900">
              <a:buFont typeface="+mj-lt"/>
              <a:buAutoNum type="arabicPeriod"/>
            </a:pPr>
            <a:r>
              <a:rPr lang="en-US" sz="1600" dirty="0"/>
              <a:t>PT Bank Maybank Indonesia </a:t>
            </a:r>
            <a:r>
              <a:rPr lang="en-US" sz="1600" dirty="0" err="1"/>
              <a:t>TbK</a:t>
            </a:r>
            <a:r>
              <a:rPr lang="en-US" sz="1600" dirty="0"/>
              <a:t> </a:t>
            </a:r>
          </a:p>
          <a:p>
            <a:pPr marL="342900" indent="-342900">
              <a:buFont typeface="+mj-lt"/>
              <a:buAutoNum type="arabicPeriod"/>
            </a:pPr>
            <a:r>
              <a:rPr lang="en-US" sz="1600" dirty="0" err="1"/>
              <a:t>Sberbank</a:t>
            </a:r>
            <a:r>
              <a:rPr lang="en-US" sz="1600" dirty="0"/>
              <a:t> </a:t>
            </a:r>
          </a:p>
          <a:p>
            <a:pPr marL="342900" indent="-342900">
              <a:buFont typeface="+mj-lt"/>
              <a:buAutoNum type="arabicPeriod"/>
            </a:pPr>
            <a:r>
              <a:rPr lang="en-US" sz="1600" dirty="0"/>
              <a:t>SBM Bank (Mauritius) Ltd. </a:t>
            </a:r>
          </a:p>
          <a:p>
            <a:pPr marL="342900" indent="-342900">
              <a:buFont typeface="+mj-lt"/>
              <a:buAutoNum type="arabicPeriod"/>
            </a:pPr>
            <a:r>
              <a:rPr lang="en-US" sz="1600" dirty="0" err="1"/>
              <a:t>Shinhan</a:t>
            </a:r>
            <a:r>
              <a:rPr lang="en-US" sz="1600" dirty="0"/>
              <a:t> Bank </a:t>
            </a:r>
          </a:p>
          <a:p>
            <a:pPr marL="342900" indent="-342900">
              <a:buFont typeface="+mj-lt"/>
              <a:buAutoNum type="arabicPeriod"/>
            </a:pPr>
            <a:r>
              <a:rPr lang="en-US" sz="1600" dirty="0" err="1"/>
              <a:t>Societe</a:t>
            </a:r>
            <a:r>
              <a:rPr lang="en-US" sz="1600" dirty="0"/>
              <a:t> </a:t>
            </a:r>
            <a:r>
              <a:rPr lang="en-US" sz="1600" dirty="0" err="1"/>
              <a:t>Generale</a:t>
            </a:r>
            <a:r>
              <a:rPr lang="en-US" sz="1600" dirty="0"/>
              <a:t> </a:t>
            </a:r>
          </a:p>
          <a:p>
            <a:pPr marL="342900" indent="-342900">
              <a:buFont typeface="+mj-lt"/>
              <a:buAutoNum type="arabicPeriod"/>
            </a:pPr>
            <a:r>
              <a:rPr lang="en-US" sz="1600" dirty="0" err="1"/>
              <a:t>Sonali</a:t>
            </a:r>
            <a:r>
              <a:rPr lang="en-US" sz="1600" dirty="0"/>
              <a:t> Bank Ltd. </a:t>
            </a:r>
          </a:p>
          <a:p>
            <a:pPr marL="342900" indent="-342900">
              <a:buFont typeface="+mj-lt"/>
              <a:buAutoNum type="arabicPeriod"/>
            </a:pPr>
            <a:r>
              <a:rPr lang="en-US" sz="1600" dirty="0"/>
              <a:t>Standard Chartered Bank </a:t>
            </a:r>
          </a:p>
          <a:p>
            <a:pPr marL="342900" indent="-342900">
              <a:buFont typeface="+mj-lt"/>
              <a:buAutoNum type="arabicPeriod"/>
            </a:pPr>
            <a:r>
              <a:rPr lang="en-US" sz="1600" dirty="0"/>
              <a:t>Sumitomo Mitsui Banking Corporation </a:t>
            </a:r>
          </a:p>
          <a:p>
            <a:pPr marL="342900" indent="-342900">
              <a:buFont typeface="+mj-lt"/>
              <a:buAutoNum type="arabicPeriod"/>
            </a:pPr>
            <a:r>
              <a:rPr lang="en-US" sz="1600" dirty="0"/>
              <a:t>The Bank of Nova Scotia </a:t>
            </a:r>
          </a:p>
          <a:p>
            <a:pPr marL="342900" indent="-342900">
              <a:buFont typeface="+mj-lt"/>
              <a:buAutoNum type="arabicPeriod"/>
            </a:pPr>
            <a:r>
              <a:rPr lang="en-US" sz="1600" dirty="0"/>
              <a:t>The Bank of Tokyo Mitsubishi UFJ Limited </a:t>
            </a:r>
          </a:p>
          <a:p>
            <a:pPr marL="342900" indent="-342900">
              <a:buFont typeface="+mj-lt"/>
              <a:buAutoNum type="arabicPeriod"/>
            </a:pPr>
            <a:r>
              <a:rPr lang="en-US" sz="1600" dirty="0"/>
              <a:t>The </a:t>
            </a:r>
            <a:r>
              <a:rPr lang="en-US" sz="1600" dirty="0" err="1"/>
              <a:t>Hongkong</a:t>
            </a:r>
            <a:r>
              <a:rPr lang="en-US" sz="1600" dirty="0"/>
              <a:t> &amp; Shanghai Banking Corporation Ltd. </a:t>
            </a:r>
          </a:p>
          <a:p>
            <a:pPr marL="342900" indent="-342900">
              <a:buFont typeface="+mj-lt"/>
              <a:buAutoNum type="arabicPeriod"/>
            </a:pPr>
            <a:r>
              <a:rPr lang="en-US" sz="1600" dirty="0"/>
              <a:t>The Royal Bank of Scotland N V </a:t>
            </a:r>
          </a:p>
          <a:p>
            <a:pPr marL="342900" indent="-342900">
              <a:buFont typeface="+mj-lt"/>
              <a:buAutoNum type="arabicPeriod"/>
            </a:pPr>
            <a:r>
              <a:rPr lang="en-US" sz="1600" dirty="0"/>
              <a:t>United Overseas Bank Limited </a:t>
            </a:r>
          </a:p>
          <a:p>
            <a:pPr marL="342900" indent="-342900">
              <a:buFont typeface="+mj-lt"/>
              <a:buAutoNum type="arabicPeriod"/>
            </a:pPr>
            <a:r>
              <a:rPr lang="en-US" sz="1600" dirty="0"/>
              <a:t>Westpac Banking Corporation </a:t>
            </a:r>
          </a:p>
          <a:p>
            <a:pPr marL="342900" indent="-342900">
              <a:buFont typeface="+mj-lt"/>
              <a:buAutoNum type="arabicPeriod"/>
            </a:pPr>
            <a:r>
              <a:rPr lang="en-US" sz="1600" dirty="0"/>
              <a:t>Woori Bank </a:t>
            </a:r>
          </a:p>
        </p:txBody>
      </p:sp>
      <p:sp>
        <p:nvSpPr>
          <p:cNvPr id="2" name="Rectangle 1"/>
          <p:cNvSpPr/>
          <p:nvPr/>
        </p:nvSpPr>
        <p:spPr>
          <a:xfrm>
            <a:off x="140678" y="4511664"/>
            <a:ext cx="8704384" cy="191551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t>Incorporated abroad…opened branch / subsidiaries in India</a:t>
            </a:r>
          </a:p>
          <a:p>
            <a:pPr marL="285750" indent="-285750">
              <a:buFont typeface="Arial" panose="020B0604020202020204" pitchFamily="34" charset="0"/>
              <a:buChar char="•"/>
            </a:pPr>
            <a:r>
              <a:rPr lang="en-US" sz="2800" dirty="0" smtClean="0"/>
              <a:t>But Post-2010 </a:t>
            </a:r>
            <a:r>
              <a:rPr lang="en-US" sz="2800" dirty="0" err="1" smtClean="0"/>
              <a:t>walla</a:t>
            </a:r>
            <a:r>
              <a:rPr lang="en-US" sz="2800" dirty="0" smtClean="0"/>
              <a:t> must convert branches to “Subsidiaries”- for stamp duty, capital gain tax, regulation.</a:t>
            </a:r>
          </a:p>
        </p:txBody>
      </p:sp>
    </p:spTree>
    <p:extLst>
      <p:ext uri="{BB962C8B-B14F-4D97-AF65-F5344CB8AC3E}">
        <p14:creationId xmlns:p14="http://schemas.microsoft.com/office/powerpoint/2010/main" val="360208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028"/>
            <a:ext cx="9144000" cy="69459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05621" y="6032863"/>
            <a:ext cx="952633" cy="647790"/>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84907" y="4964185"/>
            <a:ext cx="693185" cy="693185"/>
          </a:xfrm>
          <a:prstGeom prst="rect">
            <a:avLst/>
          </a:prstGeom>
        </p:spPr>
      </p:pic>
      <p:sp>
        <p:nvSpPr>
          <p:cNvPr id="3" name="Double Brace 2"/>
          <p:cNvSpPr/>
          <p:nvPr/>
        </p:nvSpPr>
        <p:spPr>
          <a:xfrm>
            <a:off x="0" y="3490546"/>
            <a:ext cx="2681654" cy="1547446"/>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ular Callout 5"/>
          <p:cNvSpPr/>
          <p:nvPr/>
        </p:nvSpPr>
        <p:spPr>
          <a:xfrm>
            <a:off x="3275938" y="4141177"/>
            <a:ext cx="1987061" cy="823008"/>
          </a:xfrm>
          <a:prstGeom prst="wedgeRectCallout">
            <a:avLst>
              <a:gd name="adj1" fmla="val -69505"/>
              <a:gd name="adj2" fmla="val -347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“Universal“</a:t>
            </a:r>
          </a:p>
          <a:p>
            <a:pPr algn="ctr"/>
            <a:r>
              <a:rPr lang="en-US" sz="2000" dirty="0" smtClean="0">
                <a:effectLst>
                  <a:outerShdw blurRad="38100" dist="38100" dir="2700000" algn="tl">
                    <a:srgbClr val="000000">
                      <a:alpha val="43137"/>
                    </a:srgbClr>
                  </a:outerShdw>
                </a:effectLst>
              </a:rPr>
              <a:t>Commercial Banks</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234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576184"/>
              </p:ext>
            </p:extLst>
          </p:nvPr>
        </p:nvGraphicFramePr>
        <p:xfrm>
          <a:off x="-1569305" y="444685"/>
          <a:ext cx="11715627" cy="5585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Both are “commercial Banks” (running for profit) BUT</a:t>
            </a:r>
            <a:endParaRPr lang="en-US" dirty="0"/>
          </a:p>
        </p:txBody>
      </p:sp>
      <p:sp>
        <p:nvSpPr>
          <p:cNvPr id="5" name="Down Arrow 4"/>
          <p:cNvSpPr/>
          <p:nvPr/>
        </p:nvSpPr>
        <p:spPr>
          <a:xfrm>
            <a:off x="5846884" y="650632"/>
            <a:ext cx="246185" cy="6761285"/>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3069" y="5967750"/>
            <a:ext cx="2954216" cy="8273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Geographical expansion, deposit &amp; lending ops. </a:t>
            </a:r>
            <a:r>
              <a:rPr lang="en-US" dirty="0"/>
              <a:t>a</a:t>
            </a:r>
            <a:r>
              <a:rPr lang="en-US" dirty="0" smtClean="0"/>
              <a:t>re restricted</a:t>
            </a:r>
            <a:endParaRPr lang="en-US" dirty="0"/>
          </a:p>
        </p:txBody>
      </p:sp>
    </p:spTree>
    <p:extLst>
      <p:ext uri="{BB962C8B-B14F-4D97-AF65-F5344CB8AC3E}">
        <p14:creationId xmlns:p14="http://schemas.microsoft.com/office/powerpoint/2010/main" val="408666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5F7AA39-0AB5-48A5-A610-B1C574050625}"/>
                                            </p:graphicEl>
                                          </p:spTgt>
                                        </p:tgtEl>
                                        <p:attrNameLst>
                                          <p:attrName>style.visibility</p:attrName>
                                        </p:attrNameLst>
                                      </p:cBhvr>
                                      <p:to>
                                        <p:strVal val="visible"/>
                                      </p:to>
                                    </p:set>
                                    <p:animEffect transition="in" filter="fade">
                                      <p:cBhvr>
                                        <p:cTn id="7" dur="500"/>
                                        <p:tgtEl>
                                          <p:spTgt spid="4">
                                            <p:graphicEl>
                                              <a:dgm id="{D5F7AA39-0AB5-48A5-A610-B1C57405062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E172A65C-BD8E-4991-831C-C70966BE6E65}"/>
                                            </p:graphicEl>
                                          </p:spTgt>
                                        </p:tgtEl>
                                        <p:attrNameLst>
                                          <p:attrName>style.visibility</p:attrName>
                                        </p:attrNameLst>
                                      </p:cBhvr>
                                      <p:to>
                                        <p:strVal val="visible"/>
                                      </p:to>
                                    </p:set>
                                    <p:animEffect transition="in" filter="fade">
                                      <p:cBhvr>
                                        <p:cTn id="12" dur="500"/>
                                        <p:tgtEl>
                                          <p:spTgt spid="4">
                                            <p:graphicEl>
                                              <a:dgm id="{E172A65C-BD8E-4991-831C-C70966BE6E6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062CA28-B152-4E04-A480-02EC28A63F33}"/>
                                            </p:graphicEl>
                                          </p:spTgt>
                                        </p:tgtEl>
                                        <p:attrNameLst>
                                          <p:attrName>style.visibility</p:attrName>
                                        </p:attrNameLst>
                                      </p:cBhvr>
                                      <p:to>
                                        <p:strVal val="visible"/>
                                      </p:to>
                                    </p:set>
                                    <p:animEffect transition="in" filter="fade">
                                      <p:cBhvr>
                                        <p:cTn id="17" dur="500"/>
                                        <p:tgtEl>
                                          <p:spTgt spid="4">
                                            <p:graphicEl>
                                              <a:dgm id="{B062CA28-B152-4E04-A480-02EC28A63F3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CCD1317-E73C-4A10-85F9-EF1DCF173193}"/>
                                            </p:graphicEl>
                                          </p:spTgt>
                                        </p:tgtEl>
                                        <p:attrNameLst>
                                          <p:attrName>style.visibility</p:attrName>
                                        </p:attrNameLst>
                                      </p:cBhvr>
                                      <p:to>
                                        <p:strVal val="visible"/>
                                      </p:to>
                                    </p:set>
                                    <p:animEffect transition="in" filter="fade">
                                      <p:cBhvr>
                                        <p:cTn id="22" dur="500"/>
                                        <p:tgtEl>
                                          <p:spTgt spid="4">
                                            <p:graphicEl>
                                              <a:dgm id="{2CCD1317-E73C-4A10-85F9-EF1DCF17319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0D218DFA-F8AC-44FB-9CC7-9CDC124C2820}"/>
                                            </p:graphicEl>
                                          </p:spTgt>
                                        </p:tgtEl>
                                        <p:attrNameLst>
                                          <p:attrName>style.visibility</p:attrName>
                                        </p:attrNameLst>
                                      </p:cBhvr>
                                      <p:to>
                                        <p:strVal val="visible"/>
                                      </p:to>
                                    </p:set>
                                    <p:animEffect transition="in" filter="fade">
                                      <p:cBhvr>
                                        <p:cTn id="27" dur="500"/>
                                        <p:tgtEl>
                                          <p:spTgt spid="4">
                                            <p:graphicEl>
                                              <a:dgm id="{0D218DFA-F8AC-44FB-9CC7-9CDC124C282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7D16676C-EA08-451B-A0D9-89ABDF6EB60B}"/>
                                            </p:graphicEl>
                                          </p:spTgt>
                                        </p:tgtEl>
                                        <p:attrNameLst>
                                          <p:attrName>style.visibility</p:attrName>
                                        </p:attrNameLst>
                                      </p:cBhvr>
                                      <p:to>
                                        <p:strVal val="visible"/>
                                      </p:to>
                                    </p:set>
                                    <p:animEffect transition="in" filter="fade">
                                      <p:cBhvr>
                                        <p:cTn id="32" dur="500"/>
                                        <p:tgtEl>
                                          <p:spTgt spid="4">
                                            <p:graphicEl>
                                              <a:dgm id="{7D16676C-EA08-451B-A0D9-89ABDF6EB60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A1AE7EAB-4A9E-44DB-8655-3D6912F4D501}"/>
                                            </p:graphicEl>
                                          </p:spTgt>
                                        </p:tgtEl>
                                        <p:attrNameLst>
                                          <p:attrName>style.visibility</p:attrName>
                                        </p:attrNameLst>
                                      </p:cBhvr>
                                      <p:to>
                                        <p:strVal val="visible"/>
                                      </p:to>
                                    </p:set>
                                    <p:animEffect transition="in" filter="fade">
                                      <p:cBhvr>
                                        <p:cTn id="37" dur="500"/>
                                        <p:tgtEl>
                                          <p:spTgt spid="4">
                                            <p:graphicEl>
                                              <a:dgm id="{A1AE7EAB-4A9E-44DB-8655-3D6912F4D501}"/>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6211739F-59B0-4530-92A0-845F5B18F413}"/>
                                            </p:graphicEl>
                                          </p:spTgt>
                                        </p:tgtEl>
                                        <p:attrNameLst>
                                          <p:attrName>style.visibility</p:attrName>
                                        </p:attrNameLst>
                                      </p:cBhvr>
                                      <p:to>
                                        <p:strVal val="visible"/>
                                      </p:to>
                                    </p:set>
                                    <p:animEffect transition="in" filter="fade">
                                      <p:cBhvr>
                                        <p:cTn id="42" dur="500"/>
                                        <p:tgtEl>
                                          <p:spTgt spid="4">
                                            <p:graphicEl>
                                              <a:dgm id="{6211739F-59B0-4530-92A0-845F5B18F413}"/>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A8E511EF-8BA1-4BA6-8B81-F694C1B48A2C}"/>
                                            </p:graphicEl>
                                          </p:spTgt>
                                        </p:tgtEl>
                                        <p:attrNameLst>
                                          <p:attrName>style.visibility</p:attrName>
                                        </p:attrNameLst>
                                      </p:cBhvr>
                                      <p:to>
                                        <p:strVal val="visible"/>
                                      </p:to>
                                    </p:set>
                                    <p:animEffect transition="in" filter="fade">
                                      <p:cBhvr>
                                        <p:cTn id="47" dur="500"/>
                                        <p:tgtEl>
                                          <p:spTgt spid="4">
                                            <p:graphicEl>
                                              <a:dgm id="{A8E511EF-8BA1-4BA6-8B81-F694C1B48A2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75C8A717-EA55-4E37-AF3B-E71B8FE5EB86}"/>
                                            </p:graphicEl>
                                          </p:spTgt>
                                        </p:tgtEl>
                                        <p:attrNameLst>
                                          <p:attrName>style.visibility</p:attrName>
                                        </p:attrNameLst>
                                      </p:cBhvr>
                                      <p:to>
                                        <p:strVal val="visible"/>
                                      </p:to>
                                    </p:set>
                                    <p:animEffect transition="in" filter="fade">
                                      <p:cBhvr>
                                        <p:cTn id="52" dur="500"/>
                                        <p:tgtEl>
                                          <p:spTgt spid="4">
                                            <p:graphicEl>
                                              <a:dgm id="{75C8A717-EA55-4E37-AF3B-E71B8FE5EB8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4E7149DC-52C0-4593-9040-65942B5A1C39}"/>
                                            </p:graphicEl>
                                          </p:spTgt>
                                        </p:tgtEl>
                                        <p:attrNameLst>
                                          <p:attrName>style.visibility</p:attrName>
                                        </p:attrNameLst>
                                      </p:cBhvr>
                                      <p:to>
                                        <p:strVal val="visible"/>
                                      </p:to>
                                    </p:set>
                                    <p:animEffect transition="in" filter="fade">
                                      <p:cBhvr>
                                        <p:cTn id="57" dur="500"/>
                                        <p:tgtEl>
                                          <p:spTgt spid="4">
                                            <p:graphicEl>
                                              <a:dgm id="{4E7149DC-52C0-4593-9040-65942B5A1C39}"/>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6FFA1BE2-C7F3-450B-B94C-F0BDCA811356}"/>
                                            </p:graphicEl>
                                          </p:spTgt>
                                        </p:tgtEl>
                                        <p:attrNameLst>
                                          <p:attrName>style.visibility</p:attrName>
                                        </p:attrNameLst>
                                      </p:cBhvr>
                                      <p:to>
                                        <p:strVal val="visible"/>
                                      </p:to>
                                    </p:set>
                                    <p:animEffect transition="in" filter="fade">
                                      <p:cBhvr>
                                        <p:cTn id="62" dur="500"/>
                                        <p:tgtEl>
                                          <p:spTgt spid="4">
                                            <p:graphicEl>
                                              <a:dgm id="{6FFA1BE2-C7F3-450B-B94C-F0BDCA811356}"/>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r="955" b="9035"/>
          <a:stretch/>
        </p:blipFill>
        <p:spPr>
          <a:xfrm>
            <a:off x="0" y="0"/>
            <a:ext cx="9117623" cy="623374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795523"/>
            <a:ext cx="4484318" cy="3363239"/>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4161975405"/>
              </p:ext>
            </p:extLst>
          </p:nvPr>
        </p:nvGraphicFramePr>
        <p:xfrm>
          <a:off x="1200273" y="93848"/>
          <a:ext cx="8797925" cy="67641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itle 2"/>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dirty="0" smtClean="0">
                <a:solidFill>
                  <a:schemeClr val="bg1"/>
                </a:solidFill>
                <a:effectLst/>
              </a:rPr>
              <a:t>Commercial Banks </a:t>
            </a:r>
            <a:r>
              <a:rPr lang="en-US" dirty="0" smtClean="0">
                <a:solidFill>
                  <a:schemeClr val="bg1"/>
                </a:solidFill>
                <a:effectLst/>
                <a:latin typeface="Franklin Gothic Medium Cond" panose="020B0606030402020204" pitchFamily="34" charset="0"/>
              </a:rPr>
              <a:t>→</a:t>
            </a:r>
            <a:r>
              <a:rPr lang="en-US" dirty="0" smtClean="0">
                <a:solidFill>
                  <a:schemeClr val="bg1"/>
                </a:solidFill>
                <a:effectLst/>
              </a:rPr>
              <a:t>Differential Banks (Chronological order)</a:t>
            </a:r>
            <a:endParaRPr lang="en-US" dirty="0">
              <a:solidFill>
                <a:schemeClr val="bg1"/>
              </a:solidFill>
              <a:effectLst/>
            </a:endParaRPr>
          </a:p>
        </p:txBody>
      </p:sp>
      <p:sp>
        <p:nvSpPr>
          <p:cNvPr id="8" name="Rectangular Callout 7"/>
          <p:cNvSpPr/>
          <p:nvPr/>
        </p:nvSpPr>
        <p:spPr>
          <a:xfrm>
            <a:off x="70338" y="3297115"/>
            <a:ext cx="1740877" cy="791308"/>
          </a:xfrm>
          <a:prstGeom prst="wedgeRectCallout">
            <a:avLst>
              <a:gd name="adj1" fmla="val 56440"/>
              <a:gd name="adj2" fmla="val 208056"/>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0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graphicEl>
                                              <a:dgm id="{172C5FC7-3CF6-4A8D-B792-3DA65ED4B7FD}"/>
                                            </p:graphicEl>
                                          </p:spTgt>
                                        </p:tgtEl>
                                        <p:attrNameLst>
                                          <p:attrName>style.visibility</p:attrName>
                                        </p:attrNameLst>
                                      </p:cBhvr>
                                      <p:to>
                                        <p:strVal val="visible"/>
                                      </p:to>
                                    </p:set>
                                    <p:animEffect transition="in" filter="wipe(down)">
                                      <p:cBhvr>
                                        <p:cTn id="7" dur="500"/>
                                        <p:tgtEl>
                                          <p:spTgt spid="5">
                                            <p:graphicEl>
                                              <a:dgm id="{172C5FC7-3CF6-4A8D-B792-3DA65ED4B7F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graphicEl>
                                              <a:dgm id="{A48BEB70-07CC-4349-8D74-89855455DDFE}"/>
                                            </p:graphicEl>
                                          </p:spTgt>
                                        </p:tgtEl>
                                        <p:attrNameLst>
                                          <p:attrName>style.visibility</p:attrName>
                                        </p:attrNameLst>
                                      </p:cBhvr>
                                      <p:to>
                                        <p:strVal val="visible"/>
                                      </p:to>
                                    </p:set>
                                    <p:animEffect transition="in" filter="wipe(down)">
                                      <p:cBhvr>
                                        <p:cTn id="10" dur="500"/>
                                        <p:tgtEl>
                                          <p:spTgt spid="5">
                                            <p:graphicEl>
                                              <a:dgm id="{A48BEB70-07CC-4349-8D74-89855455DDFE}"/>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graphicEl>
                                              <a:dgm id="{DAEBC85B-52A0-41CB-AA30-24BD9D682C77}"/>
                                            </p:graphicEl>
                                          </p:spTgt>
                                        </p:tgtEl>
                                        <p:attrNameLst>
                                          <p:attrName>style.visibility</p:attrName>
                                        </p:attrNameLst>
                                      </p:cBhvr>
                                      <p:to>
                                        <p:strVal val="visible"/>
                                      </p:to>
                                    </p:set>
                                    <p:animEffect transition="in" filter="wipe(down)">
                                      <p:cBhvr>
                                        <p:cTn id="13" dur="500"/>
                                        <p:tgtEl>
                                          <p:spTgt spid="5">
                                            <p:graphicEl>
                                              <a:dgm id="{DAEBC85B-52A0-41CB-AA30-24BD9D682C77}"/>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graphicEl>
                                              <a:dgm id="{CD98568B-769C-4AC0-A0DC-3E85650B5B5F}"/>
                                            </p:graphicEl>
                                          </p:spTgt>
                                        </p:tgtEl>
                                        <p:attrNameLst>
                                          <p:attrName>style.visibility</p:attrName>
                                        </p:attrNameLst>
                                      </p:cBhvr>
                                      <p:to>
                                        <p:strVal val="visible"/>
                                      </p:to>
                                    </p:set>
                                    <p:animEffect transition="in" filter="wipe(down)">
                                      <p:cBhvr>
                                        <p:cTn id="16" dur="500"/>
                                        <p:tgtEl>
                                          <p:spTgt spid="5">
                                            <p:graphicEl>
                                              <a:dgm id="{CD98568B-769C-4AC0-A0DC-3E85650B5B5F}"/>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graphicEl>
                                              <a:dgm id="{735D4738-B643-42B0-B1C0-F5B23E3168D9}"/>
                                            </p:graphicEl>
                                          </p:spTgt>
                                        </p:tgtEl>
                                        <p:attrNameLst>
                                          <p:attrName>style.visibility</p:attrName>
                                        </p:attrNameLst>
                                      </p:cBhvr>
                                      <p:to>
                                        <p:strVal val="visible"/>
                                      </p:to>
                                    </p:set>
                                    <p:animEffect transition="in" filter="wipe(down)">
                                      <p:cBhvr>
                                        <p:cTn id="19" dur="500"/>
                                        <p:tgtEl>
                                          <p:spTgt spid="5">
                                            <p:graphicEl>
                                              <a:dgm id="{735D4738-B643-42B0-B1C0-F5B23E3168D9}"/>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graphicEl>
                                              <a:dgm id="{4F3D42BF-9EFC-40BB-844F-FD012CA0EA1C}"/>
                                            </p:graphicEl>
                                          </p:spTgt>
                                        </p:tgtEl>
                                        <p:attrNameLst>
                                          <p:attrName>style.visibility</p:attrName>
                                        </p:attrNameLst>
                                      </p:cBhvr>
                                      <p:to>
                                        <p:strVal val="visible"/>
                                      </p:to>
                                    </p:set>
                                    <p:animEffect transition="in" filter="wipe(down)">
                                      <p:cBhvr>
                                        <p:cTn id="22" dur="500"/>
                                        <p:tgtEl>
                                          <p:spTgt spid="5">
                                            <p:graphicEl>
                                              <a:dgm id="{4F3D42BF-9EFC-40BB-844F-FD012CA0EA1C}"/>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graphicEl>
                                              <a:dgm id="{266F1E70-2147-4DA9-8C28-A358C31C4374}"/>
                                            </p:graphicEl>
                                          </p:spTgt>
                                        </p:tgtEl>
                                        <p:attrNameLst>
                                          <p:attrName>style.visibility</p:attrName>
                                        </p:attrNameLst>
                                      </p:cBhvr>
                                      <p:to>
                                        <p:strVal val="visible"/>
                                      </p:to>
                                    </p:set>
                                    <p:animEffect transition="in" filter="wipe(down)">
                                      <p:cBhvr>
                                        <p:cTn id="25" dur="500"/>
                                        <p:tgtEl>
                                          <p:spTgt spid="5">
                                            <p:graphicEl>
                                              <a:dgm id="{266F1E70-2147-4DA9-8C28-A358C31C4374}"/>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graphicEl>
                                              <a:dgm id="{72B4D885-4904-4FC2-990B-73715C954FE2}"/>
                                            </p:graphicEl>
                                          </p:spTgt>
                                        </p:tgtEl>
                                        <p:attrNameLst>
                                          <p:attrName>style.visibility</p:attrName>
                                        </p:attrNameLst>
                                      </p:cBhvr>
                                      <p:to>
                                        <p:strVal val="visible"/>
                                      </p:to>
                                    </p:set>
                                    <p:animEffect transition="in" filter="wipe(down)">
                                      <p:cBhvr>
                                        <p:cTn id="28" dur="500"/>
                                        <p:tgtEl>
                                          <p:spTgt spid="5">
                                            <p:graphicEl>
                                              <a:dgm id="{72B4D885-4904-4FC2-990B-73715C954FE2}"/>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
                                            <p:graphicEl>
                                              <a:dgm id="{3F9B9D8A-4413-4395-B2F5-8CD178BF4E6A}"/>
                                            </p:graphicEl>
                                          </p:spTgt>
                                        </p:tgtEl>
                                        <p:attrNameLst>
                                          <p:attrName>style.visibility</p:attrName>
                                        </p:attrNameLst>
                                      </p:cBhvr>
                                      <p:to>
                                        <p:strVal val="visible"/>
                                      </p:to>
                                    </p:set>
                                    <p:animEffect transition="in" filter="wipe(down)">
                                      <p:cBhvr>
                                        <p:cTn id="31" dur="500"/>
                                        <p:tgtEl>
                                          <p:spTgt spid="5">
                                            <p:graphicEl>
                                              <a:dgm id="{3F9B9D8A-4413-4395-B2F5-8CD178BF4E6A}"/>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
                                            <p:graphicEl>
                                              <a:dgm id="{5259A460-9512-4A33-BBA7-EF0FFE97949B}"/>
                                            </p:graphicEl>
                                          </p:spTgt>
                                        </p:tgtEl>
                                        <p:attrNameLst>
                                          <p:attrName>style.visibility</p:attrName>
                                        </p:attrNameLst>
                                      </p:cBhvr>
                                      <p:to>
                                        <p:strVal val="visible"/>
                                      </p:to>
                                    </p:set>
                                    <p:animEffect transition="in" filter="wipe(down)">
                                      <p:cBhvr>
                                        <p:cTn id="34" dur="500"/>
                                        <p:tgtEl>
                                          <p:spTgt spid="5">
                                            <p:graphicEl>
                                              <a:dgm id="{5259A460-9512-4A33-BBA7-EF0FFE97949B}"/>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
                                            <p:graphicEl>
                                              <a:dgm id="{A55B6DD7-4E79-43E6-A264-FF4FD892F136}"/>
                                            </p:graphicEl>
                                          </p:spTgt>
                                        </p:tgtEl>
                                        <p:attrNameLst>
                                          <p:attrName>style.visibility</p:attrName>
                                        </p:attrNameLst>
                                      </p:cBhvr>
                                      <p:to>
                                        <p:strVal val="visible"/>
                                      </p:to>
                                    </p:set>
                                    <p:animEffect transition="in" filter="wipe(down)">
                                      <p:cBhvr>
                                        <p:cTn id="37" dur="500"/>
                                        <p:tgtEl>
                                          <p:spTgt spid="5">
                                            <p:graphicEl>
                                              <a:dgm id="{A55B6DD7-4E79-43E6-A264-FF4FD892F136}"/>
                                            </p:graphic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
                                            <p:graphicEl>
                                              <a:dgm id="{8C0D81A1-26CB-4FF0-A4DD-AB9DEF6623B3}"/>
                                            </p:graphicEl>
                                          </p:spTgt>
                                        </p:tgtEl>
                                        <p:attrNameLst>
                                          <p:attrName>style.visibility</p:attrName>
                                        </p:attrNameLst>
                                      </p:cBhvr>
                                      <p:to>
                                        <p:strVal val="visible"/>
                                      </p:to>
                                    </p:set>
                                    <p:animEffect transition="in" filter="wipe(down)">
                                      <p:cBhvr>
                                        <p:cTn id="40" dur="500"/>
                                        <p:tgtEl>
                                          <p:spTgt spid="5">
                                            <p:graphicEl>
                                              <a:dgm id="{8C0D81A1-26CB-4FF0-A4DD-AB9DEF6623B3}"/>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
                                            <p:graphicEl>
                                              <a:dgm id="{32D80568-54E8-46B1-9943-CA9BB7D6F013}"/>
                                            </p:graphicEl>
                                          </p:spTgt>
                                        </p:tgtEl>
                                        <p:attrNameLst>
                                          <p:attrName>style.visibility</p:attrName>
                                        </p:attrNameLst>
                                      </p:cBhvr>
                                      <p:to>
                                        <p:strVal val="visible"/>
                                      </p:to>
                                    </p:set>
                                    <p:animEffect transition="in" filter="wipe(down)">
                                      <p:cBhvr>
                                        <p:cTn id="43" dur="500"/>
                                        <p:tgtEl>
                                          <p:spTgt spid="5">
                                            <p:graphicEl>
                                              <a:dgm id="{32D80568-54E8-46B1-9943-CA9BB7D6F013}"/>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
                                            <p:graphicEl>
                                              <a:dgm id="{A79BE844-11F1-438B-9175-DCB6CC8ED686}"/>
                                            </p:graphicEl>
                                          </p:spTgt>
                                        </p:tgtEl>
                                        <p:attrNameLst>
                                          <p:attrName>style.visibility</p:attrName>
                                        </p:attrNameLst>
                                      </p:cBhvr>
                                      <p:to>
                                        <p:strVal val="visible"/>
                                      </p:to>
                                    </p:set>
                                    <p:animEffect transition="in" filter="wipe(down)">
                                      <p:cBhvr>
                                        <p:cTn id="48" dur="500"/>
                                        <p:tgtEl>
                                          <p:spTgt spid="5">
                                            <p:graphicEl>
                                              <a:dgm id="{A79BE844-11F1-438B-9175-DCB6CC8ED68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5">
                                            <p:graphicEl>
                                              <a:dgm id="{D03FBEDE-7DF1-4C0D-9554-7DEDB14D5248}"/>
                                            </p:graphicEl>
                                          </p:spTgt>
                                        </p:tgtEl>
                                        <p:attrNameLst>
                                          <p:attrName>style.visibility</p:attrName>
                                        </p:attrNameLst>
                                      </p:cBhvr>
                                      <p:to>
                                        <p:strVal val="visible"/>
                                      </p:to>
                                    </p:set>
                                    <p:animEffect transition="in" filter="wipe(down)">
                                      <p:cBhvr>
                                        <p:cTn id="53" dur="500"/>
                                        <p:tgtEl>
                                          <p:spTgt spid="5">
                                            <p:graphicEl>
                                              <a:dgm id="{D03FBEDE-7DF1-4C0D-9554-7DEDB14D5248}"/>
                                            </p:graphic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5">
                                            <p:graphicEl>
                                              <a:dgm id="{87942E02-5FCC-4727-BAD9-1FBE62EC8A9B}"/>
                                            </p:graphicEl>
                                          </p:spTgt>
                                        </p:tgtEl>
                                        <p:attrNameLst>
                                          <p:attrName>style.visibility</p:attrName>
                                        </p:attrNameLst>
                                      </p:cBhvr>
                                      <p:to>
                                        <p:strVal val="visible"/>
                                      </p:to>
                                    </p:set>
                                    <p:animEffect transition="in" filter="wipe(down)">
                                      <p:cBhvr>
                                        <p:cTn id="56" dur="500"/>
                                        <p:tgtEl>
                                          <p:spTgt spid="5">
                                            <p:graphicEl>
                                              <a:dgm id="{87942E02-5FCC-4727-BAD9-1FBE62EC8A9B}"/>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5">
                                            <p:graphicEl>
                                              <a:dgm id="{44C3400C-B037-4F5C-B1A5-620D54377A88}"/>
                                            </p:graphicEl>
                                          </p:spTgt>
                                        </p:tgtEl>
                                        <p:attrNameLst>
                                          <p:attrName>style.visibility</p:attrName>
                                        </p:attrNameLst>
                                      </p:cBhvr>
                                      <p:to>
                                        <p:strVal val="visible"/>
                                      </p:to>
                                    </p:set>
                                    <p:animEffect transition="in" filter="wipe(down)">
                                      <p:cBhvr>
                                        <p:cTn id="61" dur="500"/>
                                        <p:tgtEl>
                                          <p:spTgt spid="5">
                                            <p:graphicEl>
                                              <a:dgm id="{44C3400C-B037-4F5C-B1A5-620D54377A88}"/>
                                            </p:graphicEl>
                                          </p:spTgt>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
                                            <p:graphicEl>
                                              <a:dgm id="{5F0EDBDC-339A-4ED8-AA7B-524A904BEDE2}"/>
                                            </p:graphicEl>
                                          </p:spTgt>
                                        </p:tgtEl>
                                        <p:attrNameLst>
                                          <p:attrName>style.visibility</p:attrName>
                                        </p:attrNameLst>
                                      </p:cBhvr>
                                      <p:to>
                                        <p:strVal val="visible"/>
                                      </p:to>
                                    </p:set>
                                    <p:animEffect transition="in" filter="wipe(down)">
                                      <p:cBhvr>
                                        <p:cTn id="64" dur="500"/>
                                        <p:tgtEl>
                                          <p:spTgt spid="5">
                                            <p:graphicEl>
                                              <a:dgm id="{5F0EDBDC-339A-4ED8-AA7B-524A904BEDE2}"/>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
                                            <p:graphicEl>
                                              <a:dgm id="{385BA899-1911-42F2-9D43-7A6C26679AD9}"/>
                                            </p:graphicEl>
                                          </p:spTgt>
                                        </p:tgtEl>
                                        <p:attrNameLst>
                                          <p:attrName>style.visibility</p:attrName>
                                        </p:attrNameLst>
                                      </p:cBhvr>
                                      <p:to>
                                        <p:strVal val="visible"/>
                                      </p:to>
                                    </p:set>
                                    <p:animEffect transition="in" filter="wipe(down)">
                                      <p:cBhvr>
                                        <p:cTn id="69" dur="500"/>
                                        <p:tgtEl>
                                          <p:spTgt spid="5">
                                            <p:graphicEl>
                                              <a:dgm id="{385BA899-1911-42F2-9D43-7A6C26679AD9}"/>
                                            </p:graphicEl>
                                          </p:spTgt>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
                                            <p:graphicEl>
                                              <a:dgm id="{37A902DA-3DD7-40E3-880C-6E5C6EDBC771}"/>
                                            </p:graphicEl>
                                          </p:spTgt>
                                        </p:tgtEl>
                                        <p:attrNameLst>
                                          <p:attrName>style.visibility</p:attrName>
                                        </p:attrNameLst>
                                      </p:cBhvr>
                                      <p:to>
                                        <p:strVal val="visible"/>
                                      </p:to>
                                    </p:set>
                                    <p:animEffect transition="in" filter="wipe(down)">
                                      <p:cBhvr>
                                        <p:cTn id="72" dur="500"/>
                                        <p:tgtEl>
                                          <p:spTgt spid="5">
                                            <p:graphicEl>
                                              <a:dgm id="{37A902DA-3DD7-40E3-880C-6E5C6EDBC771}"/>
                                            </p:graphicEl>
                                          </p:spTgt>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
                                            <p:graphicEl>
                                              <a:dgm id="{77E6AF5C-5DC1-4CBB-89ED-B46608A81851}"/>
                                            </p:graphicEl>
                                          </p:spTgt>
                                        </p:tgtEl>
                                        <p:attrNameLst>
                                          <p:attrName>style.visibility</p:attrName>
                                        </p:attrNameLst>
                                      </p:cBhvr>
                                      <p:to>
                                        <p:strVal val="visible"/>
                                      </p:to>
                                    </p:set>
                                    <p:animEffect transition="in" filter="wipe(down)">
                                      <p:cBhvr>
                                        <p:cTn id="75" dur="500"/>
                                        <p:tgtEl>
                                          <p:spTgt spid="5">
                                            <p:graphicEl>
                                              <a:dgm id="{77E6AF5C-5DC1-4CBB-89ED-B46608A818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38773592"/>
              </p:ext>
            </p:extLst>
          </p:nvPr>
        </p:nvGraphicFramePr>
        <p:xfrm>
          <a:off x="-305795" y="2066192"/>
          <a:ext cx="9449795" cy="5209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1976: RRB Act on Narsimhan Committee on Fin Inclusion</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49980" y="670081"/>
            <a:ext cx="2232073" cy="2156593"/>
          </a:xfrm>
          <a:prstGeom prst="rect">
            <a:avLst/>
          </a:prstGeom>
        </p:spPr>
      </p:pic>
      <p:grpSp>
        <p:nvGrpSpPr>
          <p:cNvPr id="6" name="Group 5"/>
          <p:cNvGrpSpPr/>
          <p:nvPr/>
        </p:nvGrpSpPr>
        <p:grpSpPr>
          <a:xfrm>
            <a:off x="6119446" y="1485899"/>
            <a:ext cx="3024554" cy="1658315"/>
            <a:chOff x="159130" y="3352229"/>
            <a:chExt cx="3643712" cy="1877276"/>
          </a:xfrm>
        </p:grpSpPr>
        <p:pic>
          <p:nvPicPr>
            <p:cNvPr id="7" name="Picture 6"/>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59130" y="3352229"/>
              <a:ext cx="3643712" cy="1362383"/>
            </a:xfrm>
            <a:prstGeom prst="rect">
              <a:avLst/>
            </a:prstGeom>
          </p:spPr>
        </p:pic>
        <p:sp>
          <p:nvSpPr>
            <p:cNvPr id="8" name="Flowchart: Process 7"/>
            <p:cNvSpPr/>
            <p:nvPr/>
          </p:nvSpPr>
          <p:spPr>
            <a:xfrm>
              <a:off x="159130" y="4485426"/>
              <a:ext cx="3643712" cy="744079"/>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RRB</a:t>
              </a:r>
              <a:endParaRPr lang="en-US" sz="2400" dirty="0"/>
            </a:p>
          </p:txBody>
        </p:sp>
      </p:grpSp>
      <p:sp>
        <p:nvSpPr>
          <p:cNvPr id="2" name="Rectangular Callout 1"/>
          <p:cNvSpPr/>
          <p:nvPr/>
        </p:nvSpPr>
        <p:spPr>
          <a:xfrm>
            <a:off x="6770078" y="839485"/>
            <a:ext cx="1899138" cy="536331"/>
          </a:xfrm>
          <a:prstGeom prst="wedgeRectCallout">
            <a:avLst>
              <a:gd name="adj1" fmla="val -21571"/>
              <a:gd name="adj2" fmla="val -10143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hi-IN"/>
              <a:t>वित्तीय समोवेशन</a:t>
            </a:r>
            <a:endParaRPr lang="en-US"/>
          </a:p>
        </p:txBody>
      </p:sp>
      <p:sp>
        <p:nvSpPr>
          <p:cNvPr id="9" name="Rectangular Callout 8"/>
          <p:cNvSpPr/>
          <p:nvPr/>
        </p:nvSpPr>
        <p:spPr>
          <a:xfrm>
            <a:off x="1178170" y="839484"/>
            <a:ext cx="1899138" cy="536331"/>
          </a:xfrm>
          <a:prstGeom prst="wedgeRectCallout">
            <a:avLst>
              <a:gd name="adj1" fmla="val -21571"/>
              <a:gd name="adj2" fmla="val -10143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hi-IN" dirty="0"/>
              <a:t>क्षेत्रीय ग्रामीण बेंक</a:t>
            </a:r>
            <a:endParaRPr lang="en-US" dirty="0"/>
          </a:p>
        </p:txBody>
      </p:sp>
    </p:spTree>
    <p:extLst>
      <p:ext uri="{BB962C8B-B14F-4D97-AF65-F5344CB8AC3E}">
        <p14:creationId xmlns:p14="http://schemas.microsoft.com/office/powerpoint/2010/main" val="53065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26649B2-2148-4F6D-9FC9-367699891249}"/>
                                            </p:graphicEl>
                                          </p:spTgt>
                                        </p:tgtEl>
                                        <p:attrNameLst>
                                          <p:attrName>style.visibility</p:attrName>
                                        </p:attrNameLst>
                                      </p:cBhvr>
                                      <p:to>
                                        <p:strVal val="visible"/>
                                      </p:to>
                                    </p:set>
                                    <p:animEffect transition="in" filter="fade">
                                      <p:cBhvr>
                                        <p:cTn id="7" dur="500"/>
                                        <p:tgtEl>
                                          <p:spTgt spid="4">
                                            <p:graphicEl>
                                              <a:dgm id="{026649B2-2148-4F6D-9FC9-36769989124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A95D7D2-2506-4EB9-86E6-240A7C9B27BD}"/>
                                            </p:graphicEl>
                                          </p:spTgt>
                                        </p:tgtEl>
                                        <p:attrNameLst>
                                          <p:attrName>style.visibility</p:attrName>
                                        </p:attrNameLst>
                                      </p:cBhvr>
                                      <p:to>
                                        <p:strVal val="visible"/>
                                      </p:to>
                                    </p:set>
                                    <p:animEffect transition="in" filter="fade">
                                      <p:cBhvr>
                                        <p:cTn id="12" dur="500"/>
                                        <p:tgtEl>
                                          <p:spTgt spid="4">
                                            <p:graphicEl>
                                              <a:dgm id="{0A95D7D2-2506-4EB9-86E6-240A7C9B27B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4030AF2-C501-4620-9869-B0D0FA0400EF}"/>
                                            </p:graphicEl>
                                          </p:spTgt>
                                        </p:tgtEl>
                                        <p:attrNameLst>
                                          <p:attrName>style.visibility</p:attrName>
                                        </p:attrNameLst>
                                      </p:cBhvr>
                                      <p:to>
                                        <p:strVal val="visible"/>
                                      </p:to>
                                    </p:set>
                                    <p:animEffect transition="in" filter="fade">
                                      <p:cBhvr>
                                        <p:cTn id="17" dur="500"/>
                                        <p:tgtEl>
                                          <p:spTgt spid="4">
                                            <p:graphicEl>
                                              <a:dgm id="{B4030AF2-C501-4620-9869-B0D0FA0400E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A8D0517-64CE-4697-AACC-459102DB898E}"/>
                                            </p:graphicEl>
                                          </p:spTgt>
                                        </p:tgtEl>
                                        <p:attrNameLst>
                                          <p:attrName>style.visibility</p:attrName>
                                        </p:attrNameLst>
                                      </p:cBhvr>
                                      <p:to>
                                        <p:strVal val="visible"/>
                                      </p:to>
                                    </p:set>
                                    <p:animEffect transition="in" filter="fade">
                                      <p:cBhvr>
                                        <p:cTn id="22" dur="500"/>
                                        <p:tgtEl>
                                          <p:spTgt spid="4">
                                            <p:graphicEl>
                                              <a:dgm id="{4A8D0517-64CE-4697-AACC-459102DB898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EA555D7B-0BBE-440A-86B4-EF380FF896AA}"/>
                                            </p:graphicEl>
                                          </p:spTgt>
                                        </p:tgtEl>
                                        <p:attrNameLst>
                                          <p:attrName>style.visibility</p:attrName>
                                        </p:attrNameLst>
                                      </p:cBhvr>
                                      <p:to>
                                        <p:strVal val="visible"/>
                                      </p:to>
                                    </p:set>
                                    <p:animEffect transition="in" filter="fade">
                                      <p:cBhvr>
                                        <p:cTn id="27" dur="500"/>
                                        <p:tgtEl>
                                          <p:spTgt spid="4">
                                            <p:graphicEl>
                                              <a:dgm id="{EA555D7B-0BBE-440A-86B4-EF380FF896A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FC74A86B-A1FC-484E-9BC3-646115E74EED}"/>
                                            </p:graphicEl>
                                          </p:spTgt>
                                        </p:tgtEl>
                                        <p:attrNameLst>
                                          <p:attrName>style.visibility</p:attrName>
                                        </p:attrNameLst>
                                      </p:cBhvr>
                                      <p:to>
                                        <p:strVal val="visible"/>
                                      </p:to>
                                    </p:set>
                                    <p:animEffect transition="in" filter="fade">
                                      <p:cBhvr>
                                        <p:cTn id="32" dur="500"/>
                                        <p:tgtEl>
                                          <p:spTgt spid="4">
                                            <p:graphicEl>
                                              <a:dgm id="{FC74A86B-A1FC-484E-9BC3-646115E74EE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EA4760C5-67FF-419C-9AAE-C4D231241277}"/>
                                            </p:graphicEl>
                                          </p:spTgt>
                                        </p:tgtEl>
                                        <p:attrNameLst>
                                          <p:attrName>style.visibility</p:attrName>
                                        </p:attrNameLst>
                                      </p:cBhvr>
                                      <p:to>
                                        <p:strVal val="visible"/>
                                      </p:to>
                                    </p:set>
                                    <p:animEffect transition="in" filter="fade">
                                      <p:cBhvr>
                                        <p:cTn id="37" dur="500"/>
                                        <p:tgtEl>
                                          <p:spTgt spid="4">
                                            <p:graphicEl>
                                              <a:dgm id="{EA4760C5-67FF-419C-9AAE-C4D23124127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2D605AC8-5368-4746-A218-5005766AA462}"/>
                                            </p:graphicEl>
                                          </p:spTgt>
                                        </p:tgtEl>
                                        <p:attrNameLst>
                                          <p:attrName>style.visibility</p:attrName>
                                        </p:attrNameLst>
                                      </p:cBhvr>
                                      <p:to>
                                        <p:strVal val="visible"/>
                                      </p:to>
                                    </p:set>
                                    <p:animEffect transition="in" filter="fade">
                                      <p:cBhvr>
                                        <p:cTn id="42" dur="500"/>
                                        <p:tgtEl>
                                          <p:spTgt spid="4">
                                            <p:graphicEl>
                                              <a:dgm id="{2D605AC8-5368-4746-A218-5005766AA46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17AA2BCF-0CE4-4A19-A31F-D788D2FB6B12}"/>
                                            </p:graphicEl>
                                          </p:spTgt>
                                        </p:tgtEl>
                                        <p:attrNameLst>
                                          <p:attrName>style.visibility</p:attrName>
                                        </p:attrNameLst>
                                      </p:cBhvr>
                                      <p:to>
                                        <p:strVal val="visible"/>
                                      </p:to>
                                    </p:set>
                                    <p:animEffect transition="in" filter="fade">
                                      <p:cBhvr>
                                        <p:cTn id="47" dur="500"/>
                                        <p:tgtEl>
                                          <p:spTgt spid="4">
                                            <p:graphicEl>
                                              <a:dgm id="{17AA2BCF-0CE4-4A19-A31F-D788D2FB6B12}"/>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ACD4D7EF-E374-4392-95DC-CB3543220927}"/>
                                            </p:graphicEl>
                                          </p:spTgt>
                                        </p:tgtEl>
                                        <p:attrNameLst>
                                          <p:attrName>style.visibility</p:attrName>
                                        </p:attrNameLst>
                                      </p:cBhvr>
                                      <p:to>
                                        <p:strVal val="visible"/>
                                      </p:to>
                                    </p:set>
                                    <p:animEffect transition="in" filter="fade">
                                      <p:cBhvr>
                                        <p:cTn id="52" dur="500"/>
                                        <p:tgtEl>
                                          <p:spTgt spid="4">
                                            <p:graphicEl>
                                              <a:dgm id="{ACD4D7EF-E374-4392-95DC-CB3543220927}"/>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62FE6DB1-7231-4A08-BC8C-F2952FB4E851}"/>
                                            </p:graphicEl>
                                          </p:spTgt>
                                        </p:tgtEl>
                                        <p:attrNameLst>
                                          <p:attrName>style.visibility</p:attrName>
                                        </p:attrNameLst>
                                      </p:cBhvr>
                                      <p:to>
                                        <p:strVal val="visible"/>
                                      </p:to>
                                    </p:set>
                                    <p:animEffect transition="in" filter="fade">
                                      <p:cBhvr>
                                        <p:cTn id="57" dur="500"/>
                                        <p:tgtEl>
                                          <p:spTgt spid="4">
                                            <p:graphicEl>
                                              <a:dgm id="{62FE6DB1-7231-4A08-BC8C-F2952FB4E851}"/>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AF4F2CCF-BAC9-4CF9-93FA-1C5B0B12A3EE}"/>
                                            </p:graphicEl>
                                          </p:spTgt>
                                        </p:tgtEl>
                                        <p:attrNameLst>
                                          <p:attrName>style.visibility</p:attrName>
                                        </p:attrNameLst>
                                      </p:cBhvr>
                                      <p:to>
                                        <p:strVal val="visible"/>
                                      </p:to>
                                    </p:set>
                                    <p:animEffect transition="in" filter="fade">
                                      <p:cBhvr>
                                        <p:cTn id="62" dur="500"/>
                                        <p:tgtEl>
                                          <p:spTgt spid="4">
                                            <p:graphicEl>
                                              <a:dgm id="{AF4F2CCF-BAC9-4CF9-93FA-1C5B0B12A3EE}"/>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graphicEl>
                                              <a:dgm id="{C8E91F4A-B360-471D-B00E-0047DC434395}"/>
                                            </p:graphicEl>
                                          </p:spTgt>
                                        </p:tgtEl>
                                        <p:attrNameLst>
                                          <p:attrName>style.visibility</p:attrName>
                                        </p:attrNameLst>
                                      </p:cBhvr>
                                      <p:to>
                                        <p:strVal val="visible"/>
                                      </p:to>
                                    </p:set>
                                    <p:animEffect transition="in" filter="fade">
                                      <p:cBhvr>
                                        <p:cTn id="67" dur="500"/>
                                        <p:tgtEl>
                                          <p:spTgt spid="4">
                                            <p:graphicEl>
                                              <a:dgm id="{C8E91F4A-B360-471D-B00E-0047DC434395}"/>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graphicEl>
                                              <a:dgm id="{66E93042-B882-47F7-9E77-A8D8659969A0}"/>
                                            </p:graphicEl>
                                          </p:spTgt>
                                        </p:tgtEl>
                                        <p:attrNameLst>
                                          <p:attrName>style.visibility</p:attrName>
                                        </p:attrNameLst>
                                      </p:cBhvr>
                                      <p:to>
                                        <p:strVal val="visible"/>
                                      </p:to>
                                    </p:set>
                                    <p:animEffect transition="in" filter="fade">
                                      <p:cBhvr>
                                        <p:cTn id="72" dur="500"/>
                                        <p:tgtEl>
                                          <p:spTgt spid="4">
                                            <p:graphicEl>
                                              <a:dgm id="{66E93042-B882-47F7-9E77-A8D8659969A0}"/>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graphicEl>
                                              <a:dgm id="{7A0268CC-67C4-442B-91A3-20343D8C5D6F}"/>
                                            </p:graphicEl>
                                          </p:spTgt>
                                        </p:tgtEl>
                                        <p:attrNameLst>
                                          <p:attrName>style.visibility</p:attrName>
                                        </p:attrNameLst>
                                      </p:cBhvr>
                                      <p:to>
                                        <p:strVal val="visible"/>
                                      </p:to>
                                    </p:set>
                                    <p:animEffect transition="in" filter="fade">
                                      <p:cBhvr>
                                        <p:cTn id="77" dur="500"/>
                                        <p:tgtEl>
                                          <p:spTgt spid="4">
                                            <p:graphicEl>
                                              <a:dgm id="{7A0268CC-67C4-442B-91A3-20343D8C5D6F}"/>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graphicEl>
                                              <a:dgm id="{3052691B-E7A2-4BB8-99BD-2BF36A635191}"/>
                                            </p:graphicEl>
                                          </p:spTgt>
                                        </p:tgtEl>
                                        <p:attrNameLst>
                                          <p:attrName>style.visibility</p:attrName>
                                        </p:attrNameLst>
                                      </p:cBhvr>
                                      <p:to>
                                        <p:strVal val="visible"/>
                                      </p:to>
                                    </p:set>
                                    <p:animEffect transition="in" filter="fade">
                                      <p:cBhvr>
                                        <p:cTn id="82" dur="500"/>
                                        <p:tgtEl>
                                          <p:spTgt spid="4">
                                            <p:graphicEl>
                                              <a:dgm id="{3052691B-E7A2-4BB8-99BD-2BF36A635191}"/>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
                                            <p:graphicEl>
                                              <a:dgm id="{BF4A529C-C88A-4ED2-A791-DE7113363F48}"/>
                                            </p:graphicEl>
                                          </p:spTgt>
                                        </p:tgtEl>
                                        <p:attrNameLst>
                                          <p:attrName>style.visibility</p:attrName>
                                        </p:attrNameLst>
                                      </p:cBhvr>
                                      <p:to>
                                        <p:strVal val="visible"/>
                                      </p:to>
                                    </p:set>
                                    <p:animEffect transition="in" filter="fade">
                                      <p:cBhvr>
                                        <p:cTn id="87" dur="500"/>
                                        <p:tgtEl>
                                          <p:spTgt spid="4">
                                            <p:graphicEl>
                                              <a:dgm id="{BF4A529C-C88A-4ED2-A791-DE7113363F48}"/>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graphicEl>
                                              <a:dgm id="{4B8D1499-C83E-480D-B0F4-91654C198C76}"/>
                                            </p:graphicEl>
                                          </p:spTgt>
                                        </p:tgtEl>
                                        <p:attrNameLst>
                                          <p:attrName>style.visibility</p:attrName>
                                        </p:attrNameLst>
                                      </p:cBhvr>
                                      <p:to>
                                        <p:strVal val="visible"/>
                                      </p:to>
                                    </p:set>
                                    <p:animEffect transition="in" filter="fade">
                                      <p:cBhvr>
                                        <p:cTn id="92" dur="500"/>
                                        <p:tgtEl>
                                          <p:spTgt spid="4">
                                            <p:graphicEl>
                                              <a:dgm id="{4B8D1499-C83E-480D-B0F4-91654C198C76}"/>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graphicEl>
                                              <a:dgm id="{CD165BF6-D7A4-4026-92E1-D56E3A99D937}"/>
                                            </p:graphicEl>
                                          </p:spTgt>
                                        </p:tgtEl>
                                        <p:attrNameLst>
                                          <p:attrName>style.visibility</p:attrName>
                                        </p:attrNameLst>
                                      </p:cBhvr>
                                      <p:to>
                                        <p:strVal val="visible"/>
                                      </p:to>
                                    </p:set>
                                    <p:animEffect transition="in" filter="fade">
                                      <p:cBhvr>
                                        <p:cTn id="97" dur="500"/>
                                        <p:tgtEl>
                                          <p:spTgt spid="4">
                                            <p:graphicEl>
                                              <a:dgm id="{CD165BF6-D7A4-4026-92E1-D56E3A99D937}"/>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
                                            <p:graphicEl>
                                              <a:dgm id="{65549365-ECEB-4CC8-AF71-EFCEA3AAE921}"/>
                                            </p:graphicEl>
                                          </p:spTgt>
                                        </p:tgtEl>
                                        <p:attrNameLst>
                                          <p:attrName>style.visibility</p:attrName>
                                        </p:attrNameLst>
                                      </p:cBhvr>
                                      <p:to>
                                        <p:strVal val="visible"/>
                                      </p:to>
                                    </p:set>
                                    <p:animEffect transition="in" filter="fade">
                                      <p:cBhvr>
                                        <p:cTn id="102" dur="500"/>
                                        <p:tgtEl>
                                          <p:spTgt spid="4">
                                            <p:graphicEl>
                                              <a:dgm id="{65549365-ECEB-4CC8-AF71-EFCEA3AAE921}"/>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
                                            <p:graphicEl>
                                              <a:dgm id="{407DC154-91E1-46A1-8605-85ED01F641E2}"/>
                                            </p:graphicEl>
                                          </p:spTgt>
                                        </p:tgtEl>
                                        <p:attrNameLst>
                                          <p:attrName>style.visibility</p:attrName>
                                        </p:attrNameLst>
                                      </p:cBhvr>
                                      <p:to>
                                        <p:strVal val="visible"/>
                                      </p:to>
                                    </p:set>
                                    <p:animEffect transition="in" filter="fade">
                                      <p:cBhvr>
                                        <p:cTn id="107" dur="500"/>
                                        <p:tgtEl>
                                          <p:spTgt spid="4">
                                            <p:graphicEl>
                                              <a:dgm id="{407DC154-91E1-46A1-8605-85ED01F641E2}"/>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barn(inVertical)">
                                      <p:cBhvr>
                                        <p:cTn id="1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741166017"/>
              </p:ext>
            </p:extLst>
          </p:nvPr>
        </p:nvGraphicFramePr>
        <p:xfrm>
          <a:off x="0" y="919657"/>
          <a:ext cx="4736794" cy="482680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RRB Act ‘76-&gt; amendment act 2015</a:t>
            </a:r>
            <a:endParaRPr lang="en-US" dirty="0"/>
          </a:p>
        </p:txBody>
      </p:sp>
      <p:sp>
        <p:nvSpPr>
          <p:cNvPr id="7" name="Rectangle 6"/>
          <p:cNvSpPr/>
          <p:nvPr/>
        </p:nvSpPr>
        <p:spPr>
          <a:xfrm>
            <a:off x="128822" y="5746459"/>
            <a:ext cx="4607972" cy="49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Total authorized capital 5 crore</a:t>
            </a:r>
            <a:endParaRPr lang="en-US" sz="2800" dirty="0"/>
          </a:p>
        </p:txBody>
      </p:sp>
      <p:sp>
        <p:nvSpPr>
          <p:cNvPr id="8" name="Rectangle 7"/>
          <p:cNvSpPr/>
          <p:nvPr/>
        </p:nvSpPr>
        <p:spPr>
          <a:xfrm>
            <a:off x="4865616" y="5746459"/>
            <a:ext cx="4278384" cy="49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Authorized 2000 Cr.</a:t>
            </a:r>
            <a:endParaRPr lang="en-US" sz="3600" dirty="0"/>
          </a:p>
        </p:txBody>
      </p:sp>
      <p:graphicFrame>
        <p:nvGraphicFramePr>
          <p:cNvPr id="9" name="Content Placeholder 5"/>
          <p:cNvGraphicFramePr>
            <a:graphicFrameLocks/>
          </p:cNvGraphicFramePr>
          <p:nvPr>
            <p:extLst>
              <p:ext uri="{D42A27DB-BD31-4B8C-83A1-F6EECF244321}">
                <p14:modId xmlns:p14="http://schemas.microsoft.com/office/powerpoint/2010/main" val="1476654466"/>
              </p:ext>
            </p:extLst>
          </p:nvPr>
        </p:nvGraphicFramePr>
        <p:xfrm>
          <a:off x="4865616" y="946525"/>
          <a:ext cx="4278384" cy="4799933"/>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p:cNvSpPr/>
          <p:nvPr/>
        </p:nvSpPr>
        <p:spPr>
          <a:xfrm>
            <a:off x="2575420" y="4420998"/>
            <a:ext cx="4555142" cy="117445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a:t>Encourages </a:t>
            </a:r>
            <a:r>
              <a:rPr lang="en-US" sz="2400" dirty="0" smtClean="0"/>
              <a:t>mergers among RRBs</a:t>
            </a:r>
          </a:p>
          <a:p>
            <a:pPr marL="342900" indent="-342900">
              <a:buFont typeface="Arial" panose="020B0604020202020204" pitchFamily="34" charset="0"/>
              <a:buChar char="•"/>
            </a:pPr>
            <a:r>
              <a:rPr lang="en-US" sz="2400" dirty="0" smtClean="0"/>
              <a:t>Term and tenure limit for board of directors, More </a:t>
            </a:r>
            <a:r>
              <a:rPr lang="en-US" sz="2400" dirty="0" smtClean="0">
                <a:hlinkClick r:id="rId5"/>
              </a:rPr>
              <a:t>here</a:t>
            </a:r>
            <a:r>
              <a:rPr lang="en-US" sz="2400" dirty="0" smtClean="0"/>
              <a:t>.</a:t>
            </a:r>
          </a:p>
        </p:txBody>
      </p:sp>
      <p:sp>
        <p:nvSpPr>
          <p:cNvPr id="12" name="Rectangular Callout 11"/>
          <p:cNvSpPr/>
          <p:nvPr/>
        </p:nvSpPr>
        <p:spPr>
          <a:xfrm>
            <a:off x="16859" y="678515"/>
            <a:ext cx="2446598" cy="687897"/>
          </a:xfrm>
          <a:prstGeom prst="wedgeRect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Lend money, train staff.</a:t>
            </a:r>
            <a:endParaRPr lang="en-US" sz="2000" dirty="0"/>
          </a:p>
        </p:txBody>
      </p:sp>
      <p:pic>
        <p:nvPicPr>
          <p:cNvPr id="11" name="Picture 10"/>
          <p:cNvPicPr>
            <a:picLocks noChangeAspect="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96495" y="2013439"/>
            <a:ext cx="1742602" cy="1683674"/>
          </a:xfrm>
          <a:prstGeom prst="rect">
            <a:avLst/>
          </a:prstGeom>
        </p:spPr>
      </p:pic>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18735" y="3842723"/>
            <a:ext cx="1227863" cy="1273339"/>
          </a:xfrm>
          <a:prstGeom prst="rect">
            <a:avLst/>
          </a:prstGeom>
        </p:spPr>
      </p:pic>
      <p:pic>
        <p:nvPicPr>
          <p:cNvPr id="4" name="Picture 3"/>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63457" y="1702842"/>
            <a:ext cx="1496538" cy="1509484"/>
          </a:xfrm>
          <a:prstGeom prst="rect">
            <a:avLst/>
          </a:prstGeom>
        </p:spPr>
      </p:pic>
      <p:pic>
        <p:nvPicPr>
          <p:cNvPr id="5" name="Picture 4"/>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225461" y="919657"/>
            <a:ext cx="1471725" cy="1484456"/>
          </a:xfrm>
          <a:prstGeom prst="rect">
            <a:avLst/>
          </a:prstGeom>
        </p:spPr>
      </p:pic>
      <p:pic>
        <p:nvPicPr>
          <p:cNvPr id="13" name="Picture 12"/>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064812" y="2004195"/>
            <a:ext cx="1742602" cy="1683674"/>
          </a:xfrm>
          <a:prstGeom prst="rect">
            <a:avLst/>
          </a:prstGeom>
        </p:spPr>
      </p:pic>
      <p:pic>
        <p:nvPicPr>
          <p:cNvPr id="14" name="Picture 13"/>
          <p:cNvPicPr>
            <a:picLocks noChangeAspect="1"/>
          </p:cNvPicPr>
          <p:nvPr/>
        </p:nvPicPr>
        <p:blipFill>
          <a:blip r:embed="rId10"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38023" y="2092569"/>
            <a:ext cx="1440624" cy="960416"/>
          </a:xfrm>
          <a:prstGeom prst="rect">
            <a:avLst/>
          </a:prstGeom>
        </p:spPr>
      </p:pic>
    </p:spTree>
    <p:extLst>
      <p:ext uri="{BB962C8B-B14F-4D97-AF65-F5344CB8AC3E}">
        <p14:creationId xmlns:p14="http://schemas.microsoft.com/office/powerpoint/2010/main" val="179408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12" dur="500"/>
                                        <p:tgtEl>
                                          <p:spTgt spid="6">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7" dur="500"/>
                                        <p:tgtEl>
                                          <p:spTgt spid="6">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22" dur="500"/>
                                        <p:tgtEl>
                                          <p:spTgt spid="6">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P spid="8" grpId="0" animBg="1"/>
      <p:bldGraphic spid="9" grpId="0">
        <p:bldAsOne/>
      </p:bldGraphic>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r="8324"/>
          <a:stretch/>
        </p:blipFill>
        <p:spPr>
          <a:xfrm>
            <a:off x="0" y="795523"/>
            <a:ext cx="9126415" cy="5534940"/>
          </a:xfrm>
          <a:prstGeom prst="rect">
            <a:avLst/>
          </a:prstGeom>
        </p:spPr>
      </p:pic>
      <p:graphicFrame>
        <p:nvGraphicFramePr>
          <p:cNvPr id="7" name="Content Placeholder 4"/>
          <p:cNvGraphicFramePr>
            <a:graphicFrameLocks noGrp="1"/>
          </p:cNvGraphicFramePr>
          <p:nvPr>
            <p:ph idx="1"/>
            <p:extLst>
              <p:ext uri="{D42A27DB-BD31-4B8C-83A1-F6EECF244321}">
                <p14:modId xmlns:p14="http://schemas.microsoft.com/office/powerpoint/2010/main" val="2270913720"/>
              </p:ext>
            </p:extLst>
          </p:nvPr>
        </p:nvGraphicFramePr>
        <p:xfrm>
          <a:off x="-756138" y="914401"/>
          <a:ext cx="10401300" cy="54160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itle 4"/>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smtClean="0"/>
              <a:t>Problems of Nationalized / “</a:t>
            </a:r>
            <a:r>
              <a:rPr lang="en-US" dirty="0" err="1" smtClean="0"/>
              <a:t>Sarkari</a:t>
            </a:r>
            <a:r>
              <a:rPr lang="en-US" dirty="0" smtClean="0"/>
              <a:t> Banks / PSB</a:t>
            </a:r>
            <a:endParaRPr lang="en-US" dirty="0"/>
          </a:p>
        </p:txBody>
      </p:sp>
      <p:sp>
        <p:nvSpPr>
          <p:cNvPr id="2" name="Moon 1"/>
          <p:cNvSpPr/>
          <p:nvPr/>
        </p:nvSpPr>
        <p:spPr>
          <a:xfrm rot="10800000">
            <a:off x="8255976" y="2839915"/>
            <a:ext cx="668216" cy="2795954"/>
          </a:xfrm>
          <a:prstGeom prst="mo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6435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1F236420-0728-4A59-8569-4628B96C511F}"/>
                                            </p:graphicEl>
                                          </p:spTgt>
                                        </p:tgtEl>
                                        <p:attrNameLst>
                                          <p:attrName>style.visibility</p:attrName>
                                        </p:attrNameLst>
                                      </p:cBhvr>
                                      <p:to>
                                        <p:strVal val="visible"/>
                                      </p:to>
                                    </p:set>
                                    <p:animEffect transition="in" filter="fade">
                                      <p:cBhvr>
                                        <p:cTn id="7" dur="500"/>
                                        <p:tgtEl>
                                          <p:spTgt spid="7">
                                            <p:graphicEl>
                                              <a:dgm id="{1F236420-0728-4A59-8569-4628B96C511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B5CBF741-87EC-4DB4-8BAB-76248E28D194}"/>
                                            </p:graphicEl>
                                          </p:spTgt>
                                        </p:tgtEl>
                                        <p:attrNameLst>
                                          <p:attrName>style.visibility</p:attrName>
                                        </p:attrNameLst>
                                      </p:cBhvr>
                                      <p:to>
                                        <p:strVal val="visible"/>
                                      </p:to>
                                    </p:set>
                                    <p:animEffect transition="in" filter="fade">
                                      <p:cBhvr>
                                        <p:cTn id="10" dur="500"/>
                                        <p:tgtEl>
                                          <p:spTgt spid="7">
                                            <p:graphicEl>
                                              <a:dgm id="{B5CBF741-87EC-4DB4-8BAB-76248E28D19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2AD00C0E-2D16-4280-8668-05C6437759EB}"/>
                                            </p:graphicEl>
                                          </p:spTgt>
                                        </p:tgtEl>
                                        <p:attrNameLst>
                                          <p:attrName>style.visibility</p:attrName>
                                        </p:attrNameLst>
                                      </p:cBhvr>
                                      <p:to>
                                        <p:strVal val="visible"/>
                                      </p:to>
                                    </p:set>
                                    <p:animEffect transition="in" filter="fade">
                                      <p:cBhvr>
                                        <p:cTn id="15" dur="500"/>
                                        <p:tgtEl>
                                          <p:spTgt spid="7">
                                            <p:graphicEl>
                                              <a:dgm id="{2AD00C0E-2D16-4280-8668-05C6437759E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09CC723C-EF0F-4CFF-ACE5-A4AFE50566D9}"/>
                                            </p:graphicEl>
                                          </p:spTgt>
                                        </p:tgtEl>
                                        <p:attrNameLst>
                                          <p:attrName>style.visibility</p:attrName>
                                        </p:attrNameLst>
                                      </p:cBhvr>
                                      <p:to>
                                        <p:strVal val="visible"/>
                                      </p:to>
                                    </p:set>
                                    <p:animEffect transition="in" filter="fade">
                                      <p:cBhvr>
                                        <p:cTn id="18" dur="500"/>
                                        <p:tgtEl>
                                          <p:spTgt spid="7">
                                            <p:graphicEl>
                                              <a:dgm id="{09CC723C-EF0F-4CFF-ACE5-A4AFE50566D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890E6D1E-341D-437D-923F-AA475D19B156}"/>
                                            </p:graphicEl>
                                          </p:spTgt>
                                        </p:tgtEl>
                                        <p:attrNameLst>
                                          <p:attrName>style.visibility</p:attrName>
                                        </p:attrNameLst>
                                      </p:cBhvr>
                                      <p:to>
                                        <p:strVal val="visible"/>
                                      </p:to>
                                    </p:set>
                                    <p:animEffect transition="in" filter="fade">
                                      <p:cBhvr>
                                        <p:cTn id="23" dur="500"/>
                                        <p:tgtEl>
                                          <p:spTgt spid="7">
                                            <p:graphicEl>
                                              <a:dgm id="{890E6D1E-341D-437D-923F-AA475D19B156}"/>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582382BF-5ECD-4571-ADF7-1D16B35038C5}"/>
                                            </p:graphicEl>
                                          </p:spTgt>
                                        </p:tgtEl>
                                        <p:attrNameLst>
                                          <p:attrName>style.visibility</p:attrName>
                                        </p:attrNameLst>
                                      </p:cBhvr>
                                      <p:to>
                                        <p:strVal val="visible"/>
                                      </p:to>
                                    </p:set>
                                    <p:animEffect transition="in" filter="fade">
                                      <p:cBhvr>
                                        <p:cTn id="26" dur="500"/>
                                        <p:tgtEl>
                                          <p:spTgt spid="7">
                                            <p:graphicEl>
                                              <a:dgm id="{582382BF-5ECD-4571-ADF7-1D16B35038C5}"/>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7D1A7A40-C305-4614-A607-CF510AEB69DF}"/>
                                            </p:graphicEl>
                                          </p:spTgt>
                                        </p:tgtEl>
                                        <p:attrNameLst>
                                          <p:attrName>style.visibility</p:attrName>
                                        </p:attrNameLst>
                                      </p:cBhvr>
                                      <p:to>
                                        <p:strVal val="visible"/>
                                      </p:to>
                                    </p:set>
                                    <p:animEffect transition="in" filter="fade">
                                      <p:cBhvr>
                                        <p:cTn id="31" dur="500"/>
                                        <p:tgtEl>
                                          <p:spTgt spid="7">
                                            <p:graphicEl>
                                              <a:dgm id="{7D1A7A40-C305-4614-A607-CF510AEB69DF}"/>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2DFA104E-7F31-4B5D-80D7-B8785EE0D1C0}"/>
                                            </p:graphicEl>
                                          </p:spTgt>
                                        </p:tgtEl>
                                        <p:attrNameLst>
                                          <p:attrName>style.visibility</p:attrName>
                                        </p:attrNameLst>
                                      </p:cBhvr>
                                      <p:to>
                                        <p:strVal val="visible"/>
                                      </p:to>
                                    </p:set>
                                    <p:animEffect transition="in" filter="fade">
                                      <p:cBhvr>
                                        <p:cTn id="34" dur="500"/>
                                        <p:tgtEl>
                                          <p:spTgt spid="7">
                                            <p:graphicEl>
                                              <a:dgm id="{2DFA104E-7F31-4B5D-80D7-B8785EE0D1C0}"/>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graphicEl>
                                              <a:dgm id="{23302ADC-A587-4347-A826-CB3DFBD34F25}"/>
                                            </p:graphicEl>
                                          </p:spTgt>
                                        </p:tgtEl>
                                        <p:attrNameLst>
                                          <p:attrName>style.visibility</p:attrName>
                                        </p:attrNameLst>
                                      </p:cBhvr>
                                      <p:to>
                                        <p:strVal val="visible"/>
                                      </p:to>
                                    </p:set>
                                    <p:animEffect transition="in" filter="fade">
                                      <p:cBhvr>
                                        <p:cTn id="39" dur="500"/>
                                        <p:tgtEl>
                                          <p:spTgt spid="7">
                                            <p:graphicEl>
                                              <a:dgm id="{23302ADC-A587-4347-A826-CB3DFBD34F2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81062ED5-D8D2-49DB-9362-32E58B4D64B2}"/>
                                            </p:graphicEl>
                                          </p:spTgt>
                                        </p:tgtEl>
                                        <p:attrNameLst>
                                          <p:attrName>style.visibility</p:attrName>
                                        </p:attrNameLst>
                                      </p:cBhvr>
                                      <p:to>
                                        <p:strVal val="visible"/>
                                      </p:to>
                                    </p:set>
                                    <p:animEffect transition="in" filter="fade">
                                      <p:cBhvr>
                                        <p:cTn id="42" dur="500"/>
                                        <p:tgtEl>
                                          <p:spTgt spid="7">
                                            <p:graphicEl>
                                              <a:dgm id="{81062ED5-D8D2-49DB-9362-32E58B4D64B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graphicEl>
                                              <a:dgm id="{9254C982-7927-4562-84B5-6276A945E116}"/>
                                            </p:graphicEl>
                                          </p:spTgt>
                                        </p:tgtEl>
                                        <p:attrNameLst>
                                          <p:attrName>style.visibility</p:attrName>
                                        </p:attrNameLst>
                                      </p:cBhvr>
                                      <p:to>
                                        <p:strVal val="visible"/>
                                      </p:to>
                                    </p:set>
                                    <p:animEffect transition="in" filter="fade">
                                      <p:cBhvr>
                                        <p:cTn id="47" dur="500"/>
                                        <p:tgtEl>
                                          <p:spTgt spid="7">
                                            <p:graphicEl>
                                              <a:dgm id="{9254C982-7927-4562-84B5-6276A945E116}"/>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graphicEl>
                                              <a:dgm id="{4910984B-AB3C-4D1E-9C9E-8719529A3EDC}"/>
                                            </p:graphicEl>
                                          </p:spTgt>
                                        </p:tgtEl>
                                        <p:attrNameLst>
                                          <p:attrName>style.visibility</p:attrName>
                                        </p:attrNameLst>
                                      </p:cBhvr>
                                      <p:to>
                                        <p:strVal val="visible"/>
                                      </p:to>
                                    </p:set>
                                    <p:animEffect transition="in" filter="fade">
                                      <p:cBhvr>
                                        <p:cTn id="50" dur="500"/>
                                        <p:tgtEl>
                                          <p:spTgt spid="7">
                                            <p:graphicEl>
                                              <a:dgm id="{4910984B-AB3C-4D1E-9C9E-8719529A3ED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63529" y="1780563"/>
            <a:ext cx="2038525" cy="3429000"/>
          </a:xfrm>
          <a:prstGeom prst="rect">
            <a:avLst/>
          </a:prstGeom>
        </p:spPr>
      </p:pic>
      <p:sp>
        <p:nvSpPr>
          <p:cNvPr id="4" name="Title 3"/>
          <p:cNvSpPr>
            <a:spLocks noGrp="1"/>
          </p:cNvSpPr>
          <p:nvPr>
            <p:ph type="title"/>
          </p:nvPr>
        </p:nvSpPr>
        <p:spPr/>
        <p:txBody>
          <a:bodyPr>
            <a:normAutofit/>
          </a:bodyPr>
          <a:lstStyle/>
          <a:p>
            <a:r>
              <a:rPr lang="en-US" sz="3200" dirty="0"/>
              <a:t>45 out total 56 RRBs are sustainable</a:t>
            </a:r>
            <a:r>
              <a:rPr lang="en-US" sz="3200" dirty="0" smtClean="0"/>
              <a:t>.</a:t>
            </a:r>
            <a:endParaRPr lang="en-US"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63119" y="795523"/>
            <a:ext cx="2639144" cy="2549898"/>
          </a:xfrm>
          <a:prstGeom prst="rect">
            <a:avLst/>
          </a:prstGeom>
        </p:spPr>
      </p:pic>
      <p:grpSp>
        <p:nvGrpSpPr>
          <p:cNvPr id="13" name="Group 12"/>
          <p:cNvGrpSpPr/>
          <p:nvPr/>
        </p:nvGrpSpPr>
        <p:grpSpPr>
          <a:xfrm>
            <a:off x="2839184" y="3240926"/>
            <a:ext cx="3643712" cy="1877276"/>
            <a:chOff x="159130" y="3352229"/>
            <a:chExt cx="3643712" cy="1877276"/>
          </a:xfrm>
        </p:grpSpPr>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9130" y="3352229"/>
              <a:ext cx="3643712" cy="1362383"/>
            </a:xfrm>
            <a:prstGeom prst="rect">
              <a:avLst/>
            </a:prstGeom>
          </p:spPr>
        </p:pic>
        <p:sp>
          <p:nvSpPr>
            <p:cNvPr id="9" name="Flowchart: Process 8"/>
            <p:cNvSpPr/>
            <p:nvPr/>
          </p:nvSpPr>
          <p:spPr>
            <a:xfrm>
              <a:off x="159130" y="4485426"/>
              <a:ext cx="3643712" cy="74407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Can’t lend higher than prevailing coop rates</a:t>
              </a:r>
              <a:endParaRPr lang="en-US" sz="2400" dirty="0"/>
            </a:p>
          </p:txBody>
        </p:sp>
      </p:grpSp>
      <p:sp>
        <p:nvSpPr>
          <p:cNvPr id="10" name="Left Arrow 9"/>
          <p:cNvSpPr/>
          <p:nvPr/>
        </p:nvSpPr>
        <p:spPr>
          <a:xfrm rot="1019462">
            <a:off x="5077196" y="1042332"/>
            <a:ext cx="3171038" cy="1476463"/>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Urbanization</a:t>
            </a:r>
          </a:p>
          <a:p>
            <a:pPr algn="ctr"/>
            <a:r>
              <a:rPr lang="en-US" sz="2800" dirty="0" smtClean="0"/>
              <a:t>Savings, FD </a:t>
            </a:r>
            <a:r>
              <a:rPr lang="hi-IN" sz="2800" dirty="0" smtClean="0"/>
              <a:t>इधर</a:t>
            </a:r>
            <a:endParaRPr lang="en-US" sz="2800" dirty="0"/>
          </a:p>
        </p:txBody>
      </p:sp>
      <p:sp>
        <p:nvSpPr>
          <p:cNvPr id="11" name="Left Arrow 10"/>
          <p:cNvSpPr/>
          <p:nvPr/>
        </p:nvSpPr>
        <p:spPr>
          <a:xfrm>
            <a:off x="6482896" y="3990546"/>
            <a:ext cx="2391125" cy="1476463"/>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Loan </a:t>
            </a:r>
            <a:r>
              <a:rPr lang="hi-IN" sz="2000" dirty="0" smtClean="0"/>
              <a:t>इधर</a:t>
            </a:r>
            <a:r>
              <a:rPr lang="en-US" sz="2000" dirty="0" smtClean="0"/>
              <a:t> &amp;</a:t>
            </a:r>
          </a:p>
          <a:p>
            <a:pPr algn="ctr"/>
            <a:r>
              <a:rPr lang="en-US" sz="2000" dirty="0" smtClean="0"/>
              <a:t>Expect debt waiver</a:t>
            </a:r>
            <a:endParaRPr lang="en-US" sz="2000" dirty="0"/>
          </a:p>
        </p:txBody>
      </p:sp>
      <p:pic>
        <p:nvPicPr>
          <p:cNvPr id="15" name="Picture 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15975" y="5297469"/>
            <a:ext cx="4708671" cy="922790"/>
          </a:xfrm>
          <a:prstGeom prst="rect">
            <a:avLst/>
          </a:prstGeom>
        </p:spPr>
      </p:pic>
      <p:sp>
        <p:nvSpPr>
          <p:cNvPr id="17" name="Left Brace 16"/>
          <p:cNvSpPr/>
          <p:nvPr/>
        </p:nvSpPr>
        <p:spPr>
          <a:xfrm>
            <a:off x="1776184" y="3366857"/>
            <a:ext cx="964734" cy="2686263"/>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Arrow 18"/>
          <p:cNvSpPr/>
          <p:nvPr/>
        </p:nvSpPr>
        <p:spPr>
          <a:xfrm>
            <a:off x="6373840" y="4923063"/>
            <a:ext cx="2728214" cy="1476463"/>
          </a:xfrm>
          <a:prstGeom prst="leftArrow">
            <a:avLst>
              <a:gd name="adj1" fmla="val 50000"/>
              <a:gd name="adj2" fmla="val 3392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Loan and Money laundering</a:t>
            </a:r>
            <a:endParaRPr lang="en-US" sz="2400" dirty="0"/>
          </a:p>
        </p:txBody>
      </p:sp>
      <p:pic>
        <p:nvPicPr>
          <p:cNvPr id="3" name="Pictur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807" y="697658"/>
            <a:ext cx="3115115" cy="2579565"/>
          </a:xfrm>
          <a:prstGeom prst="rect">
            <a:avLst/>
          </a:prstGeom>
        </p:spPr>
      </p:pic>
      <p:grpSp>
        <p:nvGrpSpPr>
          <p:cNvPr id="2" name="Group 1"/>
          <p:cNvGrpSpPr/>
          <p:nvPr/>
        </p:nvGrpSpPr>
        <p:grpSpPr>
          <a:xfrm>
            <a:off x="-17585" y="3343937"/>
            <a:ext cx="2374154" cy="2808421"/>
            <a:chOff x="-17585" y="3343937"/>
            <a:chExt cx="2374154" cy="2808421"/>
          </a:xfrm>
        </p:grpSpPr>
        <p:sp>
          <p:nvSpPr>
            <p:cNvPr id="20" name="Rectangle 19"/>
            <p:cNvSpPr/>
            <p:nvPr/>
          </p:nvSpPr>
          <p:spPr>
            <a:xfrm>
              <a:off x="130972" y="5305070"/>
              <a:ext cx="1815975" cy="847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Funding from here, since deposits low</a:t>
              </a:r>
              <a:endParaRPr lang="en-US" dirty="0"/>
            </a:p>
          </p:txBody>
        </p:sp>
        <p:pic>
          <p:nvPicPr>
            <p:cNvPr id="18" name="Picture 1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7585" y="3343937"/>
              <a:ext cx="2374154" cy="2060371"/>
            </a:xfrm>
            <a:prstGeom prst="rect">
              <a:avLst/>
            </a:prstGeom>
          </p:spPr>
        </p:pic>
      </p:grpSp>
    </p:spTree>
    <p:extLst>
      <p:ext uri="{BB962C8B-B14F-4D97-AF65-F5344CB8AC3E}">
        <p14:creationId xmlns:p14="http://schemas.microsoft.com/office/powerpoint/2010/main" val="217375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par>
                                <p:cTn id="21" presetID="16" presetClass="entr" presetSubtype="2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inVertical)">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3"/>
          <a:stretch>
            <a:fillRect/>
          </a:stretch>
        </p:blipFill>
        <p:spPr>
          <a:xfrm>
            <a:off x="138469" y="235979"/>
            <a:ext cx="8598356" cy="4769654"/>
          </a:xfrm>
          <a:prstGeom prst="rect">
            <a:avLst/>
          </a:prstGeom>
        </p:spPr>
      </p:pic>
      <p:sp>
        <p:nvSpPr>
          <p:cNvPr id="5" name="TextBox 7"/>
          <p:cNvSpPr txBox="1"/>
          <p:nvPr/>
        </p:nvSpPr>
        <p:spPr>
          <a:xfrm>
            <a:off x="244275" y="1409602"/>
            <a:ext cx="2550270" cy="2027396"/>
          </a:xfrm>
          <a:prstGeom prst="upArrowCallout">
            <a:avLst/>
          </a:prstGeom>
          <a:solidFill>
            <a:srgbClr val="FFC000"/>
          </a:solidFill>
          <a:ln>
            <a:solidFill>
              <a:schemeClr val="tx1"/>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4000" dirty="0" smtClean="0">
                <a:solidFill>
                  <a:schemeClr val="tx1">
                    <a:lumMod val="85000"/>
                    <a:lumOff val="15000"/>
                  </a:schemeClr>
                </a:solidFill>
                <a:latin typeface="Franklin Gothic Medium Cond" panose="020B0606030402020204" pitchFamily="34" charset="0"/>
              </a:rPr>
              <a:t>This is an RRB</a:t>
            </a:r>
            <a:endParaRPr lang="en-US" sz="4000" dirty="0">
              <a:solidFill>
                <a:schemeClr val="tx1">
                  <a:lumMod val="85000"/>
                  <a:lumOff val="15000"/>
                </a:schemeClr>
              </a:solidFill>
              <a:latin typeface="Franklin Gothic Medium Cond" panose="020B0606030402020204" pitchFamily="34" charset="0"/>
            </a:endParaRPr>
          </a:p>
        </p:txBody>
      </p:sp>
      <p:sp>
        <p:nvSpPr>
          <p:cNvPr id="6" name="TextBox 7"/>
          <p:cNvSpPr txBox="1"/>
          <p:nvPr/>
        </p:nvSpPr>
        <p:spPr>
          <a:xfrm>
            <a:off x="5213477" y="1153747"/>
            <a:ext cx="3288962" cy="2121694"/>
          </a:xfrm>
          <a:prstGeom prst="upArrowCallout">
            <a:avLst/>
          </a:prstGeom>
          <a:solidFill>
            <a:srgbClr val="FFC000"/>
          </a:solidFill>
          <a:ln>
            <a:solidFill>
              <a:schemeClr val="tx1"/>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smtClean="0">
                <a:solidFill>
                  <a:schemeClr val="tx1">
                    <a:lumMod val="85000"/>
                    <a:lumOff val="15000"/>
                  </a:schemeClr>
                </a:solidFill>
                <a:latin typeface="Franklin Gothic Medium Cond" panose="020B0606030402020204" pitchFamily="34" charset="0"/>
              </a:rPr>
              <a:t>This is its Sponsor bank. Lend money, train staff</a:t>
            </a:r>
            <a:endParaRPr lang="en-US" sz="2800" dirty="0">
              <a:solidFill>
                <a:schemeClr val="tx1">
                  <a:lumMod val="85000"/>
                  <a:lumOff val="15000"/>
                </a:schemeClr>
              </a:solidFill>
              <a:latin typeface="Franklin Gothic Medium Cond" panose="020B0606030402020204" pitchFamily="34" charset="0"/>
            </a:endParaRPr>
          </a:p>
        </p:txBody>
      </p:sp>
      <p:sp>
        <p:nvSpPr>
          <p:cNvPr id="7" name="TextBox 7"/>
          <p:cNvSpPr txBox="1"/>
          <p:nvPr/>
        </p:nvSpPr>
        <p:spPr>
          <a:xfrm>
            <a:off x="4437648" y="4648060"/>
            <a:ext cx="4299178" cy="1084421"/>
          </a:xfrm>
          <a:prstGeom prst="upArrowCallout">
            <a:avLst/>
          </a:prstGeom>
          <a:solidFill>
            <a:srgbClr val="FFC000"/>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4000" dirty="0" smtClean="0">
                <a:solidFill>
                  <a:schemeClr val="tx1">
                    <a:lumMod val="85000"/>
                    <a:lumOff val="15000"/>
                  </a:schemeClr>
                </a:solidFill>
                <a:latin typeface="Franklin Gothic Medium Cond" panose="020B0606030402020204" pitchFamily="34" charset="0"/>
              </a:rPr>
              <a:t>Payment Gateway</a:t>
            </a:r>
            <a:endParaRPr lang="en-US" sz="4000" dirty="0">
              <a:solidFill>
                <a:schemeClr val="tx1">
                  <a:lumMod val="85000"/>
                  <a:lumOff val="15000"/>
                </a:schemeClr>
              </a:solidFill>
              <a:latin typeface="Franklin Gothic Medium Cond" panose="020B0606030402020204" pitchFamily="34" charset="0"/>
            </a:endParaRPr>
          </a:p>
        </p:txBody>
      </p:sp>
    </p:spTree>
    <p:extLst>
      <p:ext uri="{BB962C8B-B14F-4D97-AF65-F5344CB8AC3E}">
        <p14:creationId xmlns:p14="http://schemas.microsoft.com/office/powerpoint/2010/main" val="334871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r="955" b="9035"/>
          <a:stretch/>
        </p:blipFill>
        <p:spPr>
          <a:xfrm>
            <a:off x="0" y="0"/>
            <a:ext cx="9117623" cy="623374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795523"/>
            <a:ext cx="4484318" cy="3363239"/>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743266128"/>
              </p:ext>
            </p:extLst>
          </p:nvPr>
        </p:nvGraphicFramePr>
        <p:xfrm>
          <a:off x="1200273" y="93848"/>
          <a:ext cx="8797925" cy="67641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itle 2"/>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dirty="0" smtClean="0">
                <a:solidFill>
                  <a:schemeClr val="bg1"/>
                </a:solidFill>
                <a:effectLst/>
              </a:rPr>
              <a:t>Commercial Banks </a:t>
            </a:r>
            <a:r>
              <a:rPr lang="en-US" dirty="0" smtClean="0">
                <a:solidFill>
                  <a:schemeClr val="bg1"/>
                </a:solidFill>
                <a:effectLst/>
                <a:latin typeface="Franklin Gothic Medium Cond" panose="020B0606030402020204" pitchFamily="34" charset="0"/>
              </a:rPr>
              <a:t>→</a:t>
            </a:r>
            <a:r>
              <a:rPr lang="en-US" dirty="0" smtClean="0">
                <a:solidFill>
                  <a:schemeClr val="bg1"/>
                </a:solidFill>
                <a:effectLst/>
              </a:rPr>
              <a:t>Differential Banks (Chronological order)</a:t>
            </a:r>
            <a:endParaRPr lang="en-US" dirty="0">
              <a:solidFill>
                <a:schemeClr val="bg1"/>
              </a:solidFill>
              <a:effectLst/>
            </a:endParaRPr>
          </a:p>
        </p:txBody>
      </p:sp>
      <p:sp>
        <p:nvSpPr>
          <p:cNvPr id="8" name="Rectangular Callout 7"/>
          <p:cNvSpPr/>
          <p:nvPr/>
        </p:nvSpPr>
        <p:spPr>
          <a:xfrm>
            <a:off x="70338" y="3297115"/>
            <a:ext cx="1740877" cy="791308"/>
          </a:xfrm>
          <a:prstGeom prst="wedgeRectCallout">
            <a:avLst>
              <a:gd name="adj1" fmla="val 56440"/>
              <a:gd name="adj2" fmla="val 208056"/>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9399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301018">
            <a:off x="494227" y="2645629"/>
            <a:ext cx="4427604" cy="3276884"/>
          </a:xfrm>
          <a:prstGeom prst="rect">
            <a:avLst/>
          </a:prstGeom>
        </p:spPr>
      </p:pic>
      <p:sp>
        <p:nvSpPr>
          <p:cNvPr id="11" name="Rectangle 10"/>
          <p:cNvSpPr/>
          <p:nvPr/>
        </p:nvSpPr>
        <p:spPr>
          <a:xfrm>
            <a:off x="180240" y="5329937"/>
            <a:ext cx="5055577" cy="1528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buFont typeface="Arial" panose="020B0604020202020204" pitchFamily="34" charset="0"/>
              <a:buChar char="•"/>
            </a:pPr>
            <a:r>
              <a:rPr lang="en-US" sz="2400" dirty="0"/>
              <a:t>Only rural and semi-urban areas</a:t>
            </a:r>
          </a:p>
          <a:p>
            <a:pPr fontAlgn="ctr">
              <a:buFont typeface="Arial" panose="020B0604020202020204" pitchFamily="34" charset="0"/>
              <a:buChar char="•"/>
            </a:pPr>
            <a:r>
              <a:rPr lang="en-US" sz="2400" dirty="0"/>
              <a:t>Max. 3 geographically contiguous districts.</a:t>
            </a:r>
          </a:p>
          <a:p>
            <a:pPr fontAlgn="ctr">
              <a:buFont typeface="Arial" panose="020B0604020202020204" pitchFamily="34" charset="0"/>
              <a:buChar char="•"/>
            </a:pPr>
            <a:r>
              <a:rPr lang="en-US" sz="2400" dirty="0"/>
              <a:t>only 1 urban centre/District</a:t>
            </a:r>
          </a:p>
        </p:txBody>
      </p:sp>
      <p:sp>
        <p:nvSpPr>
          <p:cNvPr id="4" name="Title 3"/>
          <p:cNvSpPr>
            <a:spLocks noGrp="1"/>
          </p:cNvSpPr>
          <p:nvPr>
            <p:ph type="title"/>
          </p:nvPr>
        </p:nvSpPr>
        <p:spPr/>
        <p:txBody>
          <a:bodyPr>
            <a:normAutofit/>
          </a:bodyPr>
          <a:lstStyle/>
          <a:p>
            <a:r>
              <a:rPr lang="en-US" sz="2800" dirty="0"/>
              <a:t>FI </a:t>
            </a:r>
            <a:r>
              <a:rPr lang="en-US" sz="2800" dirty="0">
                <a:latin typeface="Arial Black" panose="020B0A04020102020204" pitchFamily="34" charset="0"/>
              </a:rPr>
              <a:t>►</a:t>
            </a:r>
            <a:r>
              <a:rPr lang="en-US" sz="2800" dirty="0"/>
              <a:t>Bank </a:t>
            </a:r>
            <a:r>
              <a:rPr lang="en-US" sz="2800" dirty="0">
                <a:latin typeface="Arial Black" panose="020B0A04020102020204" pitchFamily="34" charset="0"/>
              </a:rPr>
              <a:t>► </a:t>
            </a:r>
            <a:r>
              <a:rPr lang="en-US" sz="2800" dirty="0"/>
              <a:t>Commercial Bank </a:t>
            </a:r>
            <a:r>
              <a:rPr lang="en-US" sz="2800" dirty="0">
                <a:latin typeface="Arial Black" panose="020B0A04020102020204" pitchFamily="34" charset="0"/>
              </a:rPr>
              <a:t>► </a:t>
            </a:r>
            <a:r>
              <a:rPr lang="en-US" sz="2800" dirty="0"/>
              <a:t>Diff. Bank</a:t>
            </a:r>
            <a:r>
              <a:rPr lang="en-US" sz="2800" dirty="0">
                <a:latin typeface="Arial Black" panose="020B0A04020102020204" pitchFamily="34" charset="0"/>
              </a:rPr>
              <a:t> ►</a:t>
            </a:r>
            <a:r>
              <a:rPr lang="en-US" sz="2800" dirty="0"/>
              <a:t> Local Area Bank</a:t>
            </a:r>
            <a:endParaRPr lang="en-US" sz="2400" dirty="0"/>
          </a:p>
        </p:txBody>
      </p:sp>
      <p:grpSp>
        <p:nvGrpSpPr>
          <p:cNvPr id="5" name="Group 4"/>
          <p:cNvGrpSpPr/>
          <p:nvPr/>
        </p:nvGrpSpPr>
        <p:grpSpPr>
          <a:xfrm>
            <a:off x="241412" y="1004988"/>
            <a:ext cx="2466618" cy="2730516"/>
            <a:chOff x="241412" y="1004988"/>
            <a:chExt cx="2466618" cy="2730516"/>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1413" y="1004988"/>
              <a:ext cx="2466617" cy="2283334"/>
            </a:xfrm>
            <a:prstGeom prst="rect">
              <a:avLst/>
            </a:prstGeom>
          </p:spPr>
        </p:pic>
        <p:sp>
          <p:nvSpPr>
            <p:cNvPr id="7" name="Rectangle 6"/>
            <p:cNvSpPr/>
            <p:nvPr/>
          </p:nvSpPr>
          <p:spPr>
            <a:xfrm>
              <a:off x="241412" y="3260070"/>
              <a:ext cx="2466617" cy="475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Budget 1996</a:t>
              </a:r>
            </a:p>
          </p:txBody>
        </p:sp>
      </p:gr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42237" y="3901187"/>
            <a:ext cx="1428750" cy="142875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89089" y="685432"/>
            <a:ext cx="3154912" cy="2922445"/>
          </a:xfrm>
          <a:prstGeom prst="rect">
            <a:avLst/>
          </a:prstGeom>
        </p:spPr>
      </p:pic>
      <p:sp>
        <p:nvSpPr>
          <p:cNvPr id="13" name="Rectangular Callout 12"/>
          <p:cNvSpPr/>
          <p:nvPr/>
        </p:nvSpPr>
        <p:spPr>
          <a:xfrm>
            <a:off x="2775396" y="1004989"/>
            <a:ext cx="3484727" cy="1832150"/>
          </a:xfrm>
          <a:prstGeom prst="wedgeRectCallout">
            <a:avLst>
              <a:gd name="adj1" fmla="val 69494"/>
              <a:gd name="adj2" fmla="val -134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buFont typeface="Arial" panose="020B0604020202020204" pitchFamily="34" charset="0"/>
              <a:buChar char="•"/>
            </a:pPr>
            <a:r>
              <a:rPr lang="en-US" sz="2400" dirty="0"/>
              <a:t>Licensed under Banking Regulation Act 1949. </a:t>
            </a:r>
            <a:r>
              <a:rPr lang="en-US" sz="2400" dirty="0" smtClean="0"/>
              <a:t>[SLR]</a:t>
            </a:r>
            <a:endParaRPr lang="en-US" sz="2400" dirty="0"/>
          </a:p>
          <a:p>
            <a:pPr fontAlgn="ctr">
              <a:buFont typeface="Arial" panose="020B0604020202020204" pitchFamily="34" charset="0"/>
              <a:buChar char="•"/>
            </a:pPr>
            <a:r>
              <a:rPr lang="en-US" sz="2400" dirty="0"/>
              <a:t>But not in 2nd Schedule of RBI Act </a:t>
            </a:r>
            <a:r>
              <a:rPr lang="en-US" sz="2400" dirty="0" smtClean="0"/>
              <a:t>1934- so all norms with caveats [CRR etc.]</a:t>
            </a:r>
            <a:endParaRPr lang="en-US" sz="2400" dirty="0"/>
          </a:p>
        </p:txBody>
      </p:sp>
      <p:sp>
        <p:nvSpPr>
          <p:cNvPr id="14" name="Rectangle 13"/>
          <p:cNvSpPr/>
          <p:nvPr/>
        </p:nvSpPr>
        <p:spPr>
          <a:xfrm>
            <a:off x="5653454" y="3607877"/>
            <a:ext cx="3420208" cy="2669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smtClean="0"/>
              <a:t>Scheduled Bank</a:t>
            </a:r>
          </a:p>
          <a:p>
            <a:pPr marL="514350" indent="-514350">
              <a:buFont typeface="+mj-lt"/>
              <a:buAutoNum type="arabicPeriod"/>
            </a:pPr>
            <a:r>
              <a:rPr lang="en-US" sz="2800" dirty="0" err="1" smtClean="0"/>
              <a:t>Min.Paid</a:t>
            </a:r>
            <a:r>
              <a:rPr lang="en-US" sz="2800" dirty="0" smtClean="0"/>
              <a:t> </a:t>
            </a:r>
            <a:r>
              <a:rPr lang="en-US" sz="2800" dirty="0"/>
              <a:t>up Capital Rs.5 lakh</a:t>
            </a:r>
          </a:p>
          <a:p>
            <a:pPr marL="514350" indent="-514350">
              <a:buFont typeface="+mj-lt"/>
              <a:buAutoNum type="arabicPeriod"/>
            </a:pPr>
            <a:r>
              <a:rPr lang="en-US" sz="2800" dirty="0"/>
              <a:t>Protect interest of </a:t>
            </a:r>
            <a:r>
              <a:rPr lang="en-US" sz="2800" dirty="0" smtClean="0"/>
              <a:t>depositors</a:t>
            </a:r>
          </a:p>
          <a:p>
            <a:pPr marL="514350" indent="-514350">
              <a:buFont typeface="+mj-lt"/>
              <a:buAutoNum type="arabicPeriod"/>
            </a:pPr>
            <a:r>
              <a:rPr lang="en-US" sz="2800" dirty="0"/>
              <a:t>RBI Act 1934 </a:t>
            </a:r>
            <a:r>
              <a:rPr lang="en-US" sz="2800" dirty="0" smtClean="0"/>
              <a:t>Sch.2</a:t>
            </a:r>
            <a:endParaRPr lang="en-US" sz="2800" dirty="0"/>
          </a:p>
        </p:txBody>
      </p:sp>
    </p:spTree>
    <p:extLst>
      <p:ext uri="{BB962C8B-B14F-4D97-AF65-F5344CB8AC3E}">
        <p14:creationId xmlns:p14="http://schemas.microsoft.com/office/powerpoint/2010/main" val="19083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sz="2800" u="sng" dirty="0" smtClean="0">
                <a:solidFill>
                  <a:schemeClr val="accent4">
                    <a:lumMod val="20000"/>
                    <a:lumOff val="80000"/>
                  </a:schemeClr>
                </a:solidFill>
              </a:rPr>
              <a:t>All foreign banks not having  branch in India; Some UCB, and all LAB.</a:t>
            </a:r>
          </a:p>
          <a:p>
            <a:r>
              <a:rPr lang="en-US" sz="2800" u="sng" dirty="0" smtClean="0">
                <a:solidFill>
                  <a:schemeClr val="accent4">
                    <a:lumMod val="20000"/>
                    <a:lumOff val="80000"/>
                  </a:schemeClr>
                </a:solidFill>
              </a:rPr>
              <a:t>No PSL obligations … </a:t>
            </a:r>
            <a:r>
              <a:rPr lang="en-US" sz="2800" u="sng" dirty="0" smtClean="0">
                <a:solidFill>
                  <a:schemeClr val="accent4">
                    <a:lumMod val="20000"/>
                    <a:lumOff val="80000"/>
                  </a:schemeClr>
                </a:solidFill>
                <a:sym typeface="Wingdings" panose="05000000000000000000" pitchFamily="2" charset="2"/>
              </a:rPr>
              <a:t> [But LAB required.]</a:t>
            </a:r>
          </a:p>
          <a:p>
            <a:r>
              <a:rPr lang="en-US" sz="2800" dirty="0"/>
              <a:t>State/Central PSUs/institutes don't open account</a:t>
            </a:r>
          </a:p>
          <a:p>
            <a:r>
              <a:rPr lang="en-US" sz="2800" dirty="0"/>
              <a:t>Branch expansion heavily restricted, need RBI approval.</a:t>
            </a:r>
          </a:p>
          <a:p>
            <a:r>
              <a:rPr lang="en-US" sz="2800" dirty="0" smtClean="0"/>
              <a:t>Micro-Small enterprises loans not covered under Credit guarantee scheme of Govt. </a:t>
            </a:r>
          </a:p>
          <a:p>
            <a:r>
              <a:rPr lang="en-US" sz="2800" dirty="0" smtClean="0"/>
              <a:t>Farms loans not covered under Interest subvention scheme (ISS only for PSB, RRB).</a:t>
            </a:r>
          </a:p>
          <a:p>
            <a:r>
              <a:rPr lang="en-US" sz="2800" dirty="0" smtClean="0"/>
              <a:t>Can't get loans from RBI @Bank rate /MSF</a:t>
            </a:r>
          </a:p>
          <a:p>
            <a:r>
              <a:rPr lang="en-US" sz="2800" dirty="0" smtClean="0"/>
              <a:t>Can't get refinance from NABAD/SIDBI</a:t>
            </a:r>
            <a:endParaRPr lang="en-US" sz="2800" dirty="0"/>
          </a:p>
        </p:txBody>
      </p:sp>
      <p:sp>
        <p:nvSpPr>
          <p:cNvPr id="4" name="Title 3"/>
          <p:cNvSpPr>
            <a:spLocks noGrp="1"/>
          </p:cNvSpPr>
          <p:nvPr>
            <p:ph type="title"/>
          </p:nvPr>
        </p:nvSpPr>
        <p:spPr/>
        <p:txBody>
          <a:bodyPr/>
          <a:lstStyle/>
          <a:p>
            <a:r>
              <a:rPr lang="en-US" smtClean="0"/>
              <a:t>If a bank is not a scheduled bank…</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00322022"/>
      </p:ext>
    </p:extLst>
  </p:cSld>
  <p:clrMapOvr>
    <a:masterClrMapping/>
  </p:clrMapOvr>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2"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3"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189436195"/>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smtClean="0"/>
              <a:t>Let’s compare: LAB not scheduled, so norms with caveats</a:t>
            </a:r>
            <a:endParaRPr lang="en-US" dirty="0"/>
          </a:p>
        </p:txBody>
      </p:sp>
      <p:pic>
        <p:nvPicPr>
          <p:cNvPr id="4" name="Picture 3"/>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667022" y="5977575"/>
            <a:ext cx="1974136" cy="738129"/>
          </a:xfrm>
          <a:prstGeom prst="rect">
            <a:avLst/>
          </a:prstGeom>
        </p:spPr>
      </p:pic>
      <p:pic>
        <p:nvPicPr>
          <p:cNvPr id="6" name="Picture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03121" y="5838090"/>
            <a:ext cx="1195756" cy="1195756"/>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97127" y="5622864"/>
            <a:ext cx="1317673" cy="1273114"/>
          </a:xfrm>
          <a:prstGeom prst="rect">
            <a:avLst/>
          </a:prstGeom>
        </p:spPr>
      </p:pic>
    </p:spTree>
    <p:extLst>
      <p:ext uri="{BB962C8B-B14F-4D97-AF65-F5344CB8AC3E}">
        <p14:creationId xmlns:p14="http://schemas.microsoft.com/office/powerpoint/2010/main" val="313670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BEB3F4B2-D1FF-4A9F-8297-AB4CC60453D5}"/>
                                            </p:graphicEl>
                                          </p:spTgt>
                                        </p:tgtEl>
                                        <p:attrNameLst>
                                          <p:attrName>style.visibility</p:attrName>
                                        </p:attrNameLst>
                                      </p:cBhvr>
                                      <p:to>
                                        <p:strVal val="visible"/>
                                      </p:to>
                                    </p:set>
                                    <p:animEffect transition="in" filter="fade">
                                      <p:cBhvr>
                                        <p:cTn id="7" dur="500"/>
                                        <p:tgtEl>
                                          <p:spTgt spid="7">
                                            <p:graphicEl>
                                              <a:dgm id="{BEB3F4B2-D1FF-4A9F-8297-AB4CC60453D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BA2B940F-3C29-4B69-9A87-5B381252A132}"/>
                                            </p:graphicEl>
                                          </p:spTgt>
                                        </p:tgtEl>
                                        <p:attrNameLst>
                                          <p:attrName>style.visibility</p:attrName>
                                        </p:attrNameLst>
                                      </p:cBhvr>
                                      <p:to>
                                        <p:strVal val="visible"/>
                                      </p:to>
                                    </p:set>
                                    <p:animEffect transition="in" filter="fade">
                                      <p:cBhvr>
                                        <p:cTn id="10" dur="500"/>
                                        <p:tgtEl>
                                          <p:spTgt spid="7">
                                            <p:graphicEl>
                                              <a:dgm id="{BA2B940F-3C29-4B69-9A87-5B381252A13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9481452A-F94C-4326-AAFD-AB46E3DC4790}"/>
                                            </p:graphicEl>
                                          </p:spTgt>
                                        </p:tgtEl>
                                        <p:attrNameLst>
                                          <p:attrName>style.visibility</p:attrName>
                                        </p:attrNameLst>
                                      </p:cBhvr>
                                      <p:to>
                                        <p:strVal val="visible"/>
                                      </p:to>
                                    </p:set>
                                    <p:animEffect transition="in" filter="fade">
                                      <p:cBhvr>
                                        <p:cTn id="13" dur="500"/>
                                        <p:tgtEl>
                                          <p:spTgt spid="7">
                                            <p:graphicEl>
                                              <a:dgm id="{9481452A-F94C-4326-AAFD-AB46E3DC4790}"/>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C38BED97-4472-4455-BFC6-934DEB6230F0}"/>
                                            </p:graphicEl>
                                          </p:spTgt>
                                        </p:tgtEl>
                                        <p:attrNameLst>
                                          <p:attrName>style.visibility</p:attrName>
                                        </p:attrNameLst>
                                      </p:cBhvr>
                                      <p:to>
                                        <p:strVal val="visible"/>
                                      </p:to>
                                    </p:set>
                                    <p:animEffect transition="in" filter="fade">
                                      <p:cBhvr>
                                        <p:cTn id="16" dur="500"/>
                                        <p:tgtEl>
                                          <p:spTgt spid="7">
                                            <p:graphicEl>
                                              <a:dgm id="{C38BED97-4472-4455-BFC6-934DEB6230F0}"/>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graphicEl>
                                              <a:dgm id="{70BCFE69-39BA-4308-B8E2-317A2C6BCF9B}"/>
                                            </p:graphicEl>
                                          </p:spTgt>
                                        </p:tgtEl>
                                        <p:attrNameLst>
                                          <p:attrName>style.visibility</p:attrName>
                                        </p:attrNameLst>
                                      </p:cBhvr>
                                      <p:to>
                                        <p:strVal val="visible"/>
                                      </p:to>
                                    </p:set>
                                    <p:animEffect transition="in" filter="fade">
                                      <p:cBhvr>
                                        <p:cTn id="21" dur="500"/>
                                        <p:tgtEl>
                                          <p:spTgt spid="7">
                                            <p:graphicEl>
                                              <a:dgm id="{70BCFE69-39BA-4308-B8E2-317A2C6BCF9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F041238F-D4F8-43B2-8D56-64F7867ED92A}"/>
                                            </p:graphicEl>
                                          </p:spTgt>
                                        </p:tgtEl>
                                        <p:attrNameLst>
                                          <p:attrName>style.visibility</p:attrName>
                                        </p:attrNameLst>
                                      </p:cBhvr>
                                      <p:to>
                                        <p:strVal val="visible"/>
                                      </p:to>
                                    </p:set>
                                    <p:animEffect transition="in" filter="fade">
                                      <p:cBhvr>
                                        <p:cTn id="24" dur="500"/>
                                        <p:tgtEl>
                                          <p:spTgt spid="7">
                                            <p:graphicEl>
                                              <a:dgm id="{F041238F-D4F8-43B2-8D56-64F7867ED92A}"/>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8876D930-E79F-4BCF-96E0-51BFB5F6A311}"/>
                                            </p:graphicEl>
                                          </p:spTgt>
                                        </p:tgtEl>
                                        <p:attrNameLst>
                                          <p:attrName>style.visibility</p:attrName>
                                        </p:attrNameLst>
                                      </p:cBhvr>
                                      <p:to>
                                        <p:strVal val="visible"/>
                                      </p:to>
                                    </p:set>
                                    <p:animEffect transition="in" filter="fade">
                                      <p:cBhvr>
                                        <p:cTn id="27" dur="500"/>
                                        <p:tgtEl>
                                          <p:spTgt spid="7">
                                            <p:graphicEl>
                                              <a:dgm id="{8876D930-E79F-4BCF-96E0-51BFB5F6A311}"/>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graphicEl>
                                              <a:dgm id="{9C71A0E1-D416-4F03-9C6B-6F291B7E1FE4}"/>
                                            </p:graphicEl>
                                          </p:spTgt>
                                        </p:tgtEl>
                                        <p:attrNameLst>
                                          <p:attrName>style.visibility</p:attrName>
                                        </p:attrNameLst>
                                      </p:cBhvr>
                                      <p:to>
                                        <p:strVal val="visible"/>
                                      </p:to>
                                    </p:set>
                                    <p:animEffect transition="in" filter="fade">
                                      <p:cBhvr>
                                        <p:cTn id="30" dur="500"/>
                                        <p:tgtEl>
                                          <p:spTgt spid="7">
                                            <p:graphicEl>
                                              <a:dgm id="{9C71A0E1-D416-4F03-9C6B-6F291B7E1FE4}"/>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D59528F5-CAB6-4120-A5CB-53D8339A36B3}"/>
                                            </p:graphicEl>
                                          </p:spTgt>
                                        </p:tgtEl>
                                        <p:attrNameLst>
                                          <p:attrName>style.visibility</p:attrName>
                                        </p:attrNameLst>
                                      </p:cBhvr>
                                      <p:to>
                                        <p:strVal val="visible"/>
                                      </p:to>
                                    </p:set>
                                    <p:animEffect transition="in" filter="fade">
                                      <p:cBhvr>
                                        <p:cTn id="33" dur="500"/>
                                        <p:tgtEl>
                                          <p:spTgt spid="7">
                                            <p:graphicEl>
                                              <a:dgm id="{D59528F5-CAB6-4120-A5CB-53D8339A36B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C130BB2B-59A9-48D2-98C6-928887C8A715}"/>
                                            </p:graphicEl>
                                          </p:spTgt>
                                        </p:tgtEl>
                                        <p:attrNameLst>
                                          <p:attrName>style.visibility</p:attrName>
                                        </p:attrNameLst>
                                      </p:cBhvr>
                                      <p:to>
                                        <p:strVal val="visible"/>
                                      </p:to>
                                    </p:set>
                                    <p:animEffect transition="in" filter="fade">
                                      <p:cBhvr>
                                        <p:cTn id="36" dur="500"/>
                                        <p:tgtEl>
                                          <p:spTgt spid="7">
                                            <p:graphicEl>
                                              <a:dgm id="{C130BB2B-59A9-48D2-98C6-928887C8A715}"/>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2DA54F55-ECDE-4EC2-84FD-E176D8DC68F3}"/>
                                            </p:graphicEl>
                                          </p:spTgt>
                                        </p:tgtEl>
                                        <p:attrNameLst>
                                          <p:attrName>style.visibility</p:attrName>
                                        </p:attrNameLst>
                                      </p:cBhvr>
                                      <p:to>
                                        <p:strVal val="visible"/>
                                      </p:to>
                                    </p:set>
                                    <p:animEffect transition="in" filter="fade">
                                      <p:cBhvr>
                                        <p:cTn id="39" dur="500"/>
                                        <p:tgtEl>
                                          <p:spTgt spid="7">
                                            <p:graphicEl>
                                              <a:dgm id="{2DA54F55-ECDE-4EC2-84FD-E176D8DC68F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F21A7A5C-A0F1-4EAB-9E15-9AEB1435CD9D}"/>
                                            </p:graphicEl>
                                          </p:spTgt>
                                        </p:tgtEl>
                                        <p:attrNameLst>
                                          <p:attrName>style.visibility</p:attrName>
                                        </p:attrNameLst>
                                      </p:cBhvr>
                                      <p:to>
                                        <p:strVal val="visible"/>
                                      </p:to>
                                    </p:set>
                                    <p:animEffect transition="in" filter="fade">
                                      <p:cBhvr>
                                        <p:cTn id="42" dur="500"/>
                                        <p:tgtEl>
                                          <p:spTgt spid="7">
                                            <p:graphicEl>
                                              <a:dgm id="{F21A7A5C-A0F1-4EAB-9E15-9AEB1435CD9D}"/>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102F26D2-8D34-4F78-8B1B-1728D0608EF6}"/>
                                            </p:graphicEl>
                                          </p:spTgt>
                                        </p:tgtEl>
                                        <p:attrNameLst>
                                          <p:attrName>style.visibility</p:attrName>
                                        </p:attrNameLst>
                                      </p:cBhvr>
                                      <p:to>
                                        <p:strVal val="visible"/>
                                      </p:to>
                                    </p:set>
                                    <p:animEffect transition="in" filter="fade">
                                      <p:cBhvr>
                                        <p:cTn id="45" dur="500"/>
                                        <p:tgtEl>
                                          <p:spTgt spid="7">
                                            <p:graphicEl>
                                              <a:dgm id="{102F26D2-8D34-4F78-8B1B-1728D0608EF6}"/>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983FBDD2-1F37-4D2B-8D4D-28124E2D0FDF}"/>
                                            </p:graphicEl>
                                          </p:spTgt>
                                        </p:tgtEl>
                                        <p:attrNameLst>
                                          <p:attrName>style.visibility</p:attrName>
                                        </p:attrNameLst>
                                      </p:cBhvr>
                                      <p:to>
                                        <p:strVal val="visible"/>
                                      </p:to>
                                    </p:set>
                                    <p:animEffect transition="in" filter="fade">
                                      <p:cBhvr>
                                        <p:cTn id="48" dur="500"/>
                                        <p:tgtEl>
                                          <p:spTgt spid="7">
                                            <p:graphicEl>
                                              <a:dgm id="{983FBDD2-1F37-4D2B-8D4D-28124E2D0FDF}"/>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graphicEl>
                                              <a:dgm id="{4E65ED5A-12FD-4E13-B49B-711E79DD40E5}"/>
                                            </p:graphicEl>
                                          </p:spTgt>
                                        </p:tgtEl>
                                        <p:attrNameLst>
                                          <p:attrName>style.visibility</p:attrName>
                                        </p:attrNameLst>
                                      </p:cBhvr>
                                      <p:to>
                                        <p:strVal val="visible"/>
                                      </p:to>
                                    </p:set>
                                    <p:animEffect transition="in" filter="fade">
                                      <p:cBhvr>
                                        <p:cTn id="51" dur="500"/>
                                        <p:tgtEl>
                                          <p:spTgt spid="7">
                                            <p:graphicEl>
                                              <a:dgm id="{4E65ED5A-12FD-4E13-B49B-711E79DD40E5}"/>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graphicEl>
                                              <a:dgm id="{9C3F8A6A-A64D-4DAB-8242-168045354BB0}"/>
                                            </p:graphicEl>
                                          </p:spTgt>
                                        </p:tgtEl>
                                        <p:attrNameLst>
                                          <p:attrName>style.visibility</p:attrName>
                                        </p:attrNameLst>
                                      </p:cBhvr>
                                      <p:to>
                                        <p:strVal val="visible"/>
                                      </p:to>
                                    </p:set>
                                    <p:animEffect transition="in" filter="fade">
                                      <p:cBhvr>
                                        <p:cTn id="54" dur="500"/>
                                        <p:tgtEl>
                                          <p:spTgt spid="7">
                                            <p:graphicEl>
                                              <a:dgm id="{9C3F8A6A-A64D-4DAB-8242-168045354BB0}"/>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graphicEl>
                                              <a:dgm id="{8F8CBCCC-71A3-4AE4-8BEC-89FFE3DFAD71}"/>
                                            </p:graphicEl>
                                          </p:spTgt>
                                        </p:tgtEl>
                                        <p:attrNameLst>
                                          <p:attrName>style.visibility</p:attrName>
                                        </p:attrNameLst>
                                      </p:cBhvr>
                                      <p:to>
                                        <p:strVal val="visible"/>
                                      </p:to>
                                    </p:set>
                                    <p:animEffect transition="in" filter="fade">
                                      <p:cBhvr>
                                        <p:cTn id="57" dur="500"/>
                                        <p:tgtEl>
                                          <p:spTgt spid="7">
                                            <p:graphicEl>
                                              <a:dgm id="{8F8CBCCC-71A3-4AE4-8BEC-89FFE3DFAD71}"/>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A6434D6B-92A3-4571-8ABB-01A39E873836}"/>
                                            </p:graphicEl>
                                          </p:spTgt>
                                        </p:tgtEl>
                                        <p:attrNameLst>
                                          <p:attrName>style.visibility</p:attrName>
                                        </p:attrNameLst>
                                      </p:cBhvr>
                                      <p:to>
                                        <p:strVal val="visible"/>
                                      </p:to>
                                    </p:set>
                                    <p:animEffect transition="in" filter="fade">
                                      <p:cBhvr>
                                        <p:cTn id="60" dur="500"/>
                                        <p:tgtEl>
                                          <p:spTgt spid="7">
                                            <p:graphicEl>
                                              <a:dgm id="{A6434D6B-92A3-4571-8ABB-01A39E873836}"/>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graphicEl>
                                              <a:dgm id="{FE5D1F0E-E2FA-4474-A0F5-C1E01029CB48}"/>
                                            </p:graphicEl>
                                          </p:spTgt>
                                        </p:tgtEl>
                                        <p:attrNameLst>
                                          <p:attrName>style.visibility</p:attrName>
                                        </p:attrNameLst>
                                      </p:cBhvr>
                                      <p:to>
                                        <p:strVal val="visible"/>
                                      </p:to>
                                    </p:set>
                                    <p:animEffect transition="in" filter="fade">
                                      <p:cBhvr>
                                        <p:cTn id="63" dur="500"/>
                                        <p:tgtEl>
                                          <p:spTgt spid="7">
                                            <p:graphicEl>
                                              <a:dgm id="{FE5D1F0E-E2FA-4474-A0F5-C1E01029CB48}"/>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
                                            <p:graphicEl>
                                              <a:dgm id="{C37C2B28-E1A6-4AF3-AC23-F86EA93D14FC}"/>
                                            </p:graphicEl>
                                          </p:spTgt>
                                        </p:tgtEl>
                                        <p:attrNameLst>
                                          <p:attrName>style.visibility</p:attrName>
                                        </p:attrNameLst>
                                      </p:cBhvr>
                                      <p:to>
                                        <p:strVal val="visible"/>
                                      </p:to>
                                    </p:set>
                                    <p:animEffect transition="in" filter="fade">
                                      <p:cBhvr>
                                        <p:cTn id="66" dur="500"/>
                                        <p:tgtEl>
                                          <p:spTgt spid="7">
                                            <p:graphicEl>
                                              <a:dgm id="{C37C2B28-E1A6-4AF3-AC23-F86EA93D14F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Originally 10-&gt; 4 -&gt; 3 after “EXIT” of Capital LAB</a:t>
            </a:r>
            <a:endParaRPr lang="en-US" dirty="0"/>
          </a:p>
        </p:txBody>
      </p:sp>
      <p:graphicFrame>
        <p:nvGraphicFramePr>
          <p:cNvPr id="6" name="Content Placeholder 9"/>
          <p:cNvGraphicFramePr>
            <a:graphicFrameLocks/>
          </p:cNvGraphicFramePr>
          <p:nvPr>
            <p:extLst>
              <p:ext uri="{D42A27DB-BD31-4B8C-83A1-F6EECF244321}">
                <p14:modId xmlns:p14="http://schemas.microsoft.com/office/powerpoint/2010/main" val="3316818781"/>
              </p:ext>
            </p:extLst>
          </p:nvPr>
        </p:nvGraphicFramePr>
        <p:xfrm>
          <a:off x="206376" y="896816"/>
          <a:ext cx="3205039" cy="5794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05346" y="844348"/>
            <a:ext cx="1594393" cy="2377029"/>
          </a:xfrm>
          <a:prstGeom prst="rect">
            <a:avLst/>
          </a:prstGeom>
        </p:spPr>
      </p:pic>
      <p:sp>
        <p:nvSpPr>
          <p:cNvPr id="8" name="Rectangle 7"/>
          <p:cNvSpPr/>
          <p:nvPr/>
        </p:nvSpPr>
        <p:spPr>
          <a:xfrm>
            <a:off x="4501662" y="2743198"/>
            <a:ext cx="4396154" cy="2180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smtClean="0"/>
              <a:t>2015: allowed to apply for Small F. Bank license</a:t>
            </a:r>
          </a:p>
          <a:p>
            <a:pPr marL="285750" indent="-285750">
              <a:buFont typeface="Arial" panose="020B0604020202020204" pitchFamily="34" charset="0"/>
              <a:buChar char="•"/>
            </a:pPr>
            <a:r>
              <a:rPr lang="en-US" sz="2400" dirty="0" err="1" smtClean="0"/>
              <a:t>Usha</a:t>
            </a:r>
            <a:r>
              <a:rPr lang="en-US" sz="2400" dirty="0" smtClean="0"/>
              <a:t> Thorat Committee</a:t>
            </a:r>
          </a:p>
          <a:p>
            <a:pPr marL="285750" indent="-285750">
              <a:buFont typeface="Arial" panose="020B0604020202020204" pitchFamily="34" charset="0"/>
              <a:buChar char="•"/>
            </a:pPr>
            <a:r>
              <a:rPr lang="en-US" sz="2400" dirty="0" smtClean="0"/>
              <a:t>Later can become Universal commercial bank</a:t>
            </a:r>
            <a:endParaRPr lang="en-US" sz="2400" dirty="0"/>
          </a:p>
        </p:txBody>
      </p:sp>
      <p:sp>
        <p:nvSpPr>
          <p:cNvPr id="9" name="Right Arrow 8"/>
          <p:cNvSpPr/>
          <p:nvPr/>
        </p:nvSpPr>
        <p:spPr>
          <a:xfrm rot="20701586">
            <a:off x="4209885" y="4905875"/>
            <a:ext cx="2570616" cy="1145008"/>
          </a:xfrm>
          <a:prstGeom prst="rightArrow">
            <a:avLst>
              <a:gd name="adj1" fmla="val 71187"/>
              <a:gd name="adj2"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Converted to SFB</a:t>
            </a:r>
          </a:p>
          <a:p>
            <a:pPr algn="ctr"/>
            <a:r>
              <a:rPr lang="en-US" dirty="0"/>
              <a:t>1</a:t>
            </a:r>
            <a:r>
              <a:rPr lang="en-US" baseline="30000" dirty="0"/>
              <a:t>st</a:t>
            </a:r>
            <a:r>
              <a:rPr lang="en-US" dirty="0"/>
              <a:t> SFB to start ops</a:t>
            </a:r>
          </a:p>
          <a:p>
            <a:pPr algn="ctr"/>
            <a:r>
              <a:rPr lang="en-US" dirty="0"/>
              <a:t>(April 2016)</a:t>
            </a:r>
          </a:p>
        </p:txBody>
      </p:sp>
      <p:sp>
        <p:nvSpPr>
          <p:cNvPr id="10" name="Rounded Rectangle 9"/>
          <p:cNvSpPr/>
          <p:nvPr/>
        </p:nvSpPr>
        <p:spPr>
          <a:xfrm>
            <a:off x="6699739" y="846269"/>
            <a:ext cx="2202220" cy="1848105"/>
          </a:xfrm>
          <a:prstGeom prst="roundRect">
            <a:avLst/>
          </a:prstGeom>
          <a:blipFill rotWithShape="1">
            <a:blip r:embed="rId9"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11" name="Picture 1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121065" y="5495190"/>
            <a:ext cx="1195756" cy="1195756"/>
          </a:xfrm>
          <a:prstGeom prst="rect">
            <a:avLst/>
          </a:prstGeom>
        </p:spPr>
      </p:pic>
    </p:spTree>
    <p:extLst>
      <p:ext uri="{BB962C8B-B14F-4D97-AF65-F5344CB8AC3E}">
        <p14:creationId xmlns:p14="http://schemas.microsoft.com/office/powerpoint/2010/main" val="48680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fade">
                                      <p:cBhvr>
                                        <p:cTn id="15" dur="500"/>
                                        <p:tgtEl>
                                          <p:spTgt spid="8">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500"/>
                                        <p:tgtEl>
                                          <p:spTgt spid="8">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r="955" b="9035"/>
          <a:stretch/>
        </p:blipFill>
        <p:spPr>
          <a:xfrm>
            <a:off x="0" y="0"/>
            <a:ext cx="9117623" cy="623374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795523"/>
            <a:ext cx="4484318" cy="3363239"/>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3981722862"/>
              </p:ext>
            </p:extLst>
          </p:nvPr>
        </p:nvGraphicFramePr>
        <p:xfrm>
          <a:off x="1200273" y="93848"/>
          <a:ext cx="8797925" cy="67641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itle 2"/>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dirty="0" smtClean="0">
                <a:solidFill>
                  <a:schemeClr val="bg1"/>
                </a:solidFill>
                <a:effectLst/>
              </a:rPr>
              <a:t>Commercial Banks </a:t>
            </a:r>
            <a:r>
              <a:rPr lang="en-US" dirty="0" smtClean="0">
                <a:solidFill>
                  <a:schemeClr val="bg1"/>
                </a:solidFill>
                <a:effectLst/>
                <a:latin typeface="Franklin Gothic Medium Cond" panose="020B0606030402020204" pitchFamily="34" charset="0"/>
              </a:rPr>
              <a:t>→</a:t>
            </a:r>
            <a:r>
              <a:rPr lang="en-US" dirty="0" smtClean="0">
                <a:solidFill>
                  <a:schemeClr val="bg1"/>
                </a:solidFill>
                <a:effectLst/>
              </a:rPr>
              <a:t>Differential Banks (Chronological order)</a:t>
            </a:r>
            <a:endParaRPr lang="en-US" dirty="0">
              <a:solidFill>
                <a:schemeClr val="bg1"/>
              </a:solidFill>
              <a:effectLst/>
            </a:endParaRPr>
          </a:p>
        </p:txBody>
      </p:sp>
      <p:sp>
        <p:nvSpPr>
          <p:cNvPr id="8" name="Rectangular Callout 7"/>
          <p:cNvSpPr/>
          <p:nvPr/>
        </p:nvSpPr>
        <p:spPr>
          <a:xfrm>
            <a:off x="70338" y="3297115"/>
            <a:ext cx="1740877" cy="791308"/>
          </a:xfrm>
          <a:prstGeom prst="wedgeRectCallout">
            <a:avLst>
              <a:gd name="adj1" fmla="val 56440"/>
              <a:gd name="adj2" fmla="val 208056"/>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80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normAutofit lnSpcReduction="10000"/>
          </a:bodyPr>
          <a:lstStyle/>
          <a:p>
            <a:pPr lvl="0"/>
            <a:r>
              <a:rPr lang="en-US" dirty="0"/>
              <a:t>Inspired from Vodafone m-</a:t>
            </a:r>
            <a:r>
              <a:rPr lang="en-US" dirty="0" err="1"/>
              <a:t>pesa</a:t>
            </a:r>
            <a:r>
              <a:rPr lang="en-US" dirty="0"/>
              <a:t> (Kenya)</a:t>
            </a:r>
          </a:p>
          <a:p>
            <a:pPr lvl="0"/>
            <a:r>
              <a:rPr lang="en-US" dirty="0"/>
              <a:t>Mobile recharge, </a:t>
            </a:r>
            <a:r>
              <a:rPr lang="en-US" dirty="0" err="1"/>
              <a:t>kiranawala</a:t>
            </a:r>
            <a:r>
              <a:rPr lang="en-US" dirty="0"/>
              <a:t>…banking, remittance, even crop insurance!</a:t>
            </a:r>
          </a:p>
          <a:p>
            <a:pPr lvl="0"/>
            <a:r>
              <a:rPr lang="en-US" dirty="0"/>
              <a:t>Airtel money, </a:t>
            </a:r>
            <a:r>
              <a:rPr lang="en-US" dirty="0" err="1"/>
              <a:t>oxycash</a:t>
            </a:r>
            <a:r>
              <a:rPr lang="en-US" dirty="0"/>
              <a:t> etc.-&gt; “prepaid payment instruments”: </a:t>
            </a:r>
            <a:endParaRPr lang="en-US" dirty="0" smtClean="0"/>
          </a:p>
          <a:p>
            <a:pPr lvl="0"/>
            <a:r>
              <a:rPr lang="en-US" dirty="0" smtClean="0">
                <a:solidFill>
                  <a:srgbClr val="FFC000"/>
                </a:solidFill>
              </a:rPr>
              <a:t>Cost of remitting 5k:</a:t>
            </a:r>
            <a:r>
              <a:rPr lang="en-US" dirty="0" smtClean="0"/>
              <a:t> Post office (250), Branch (150- </a:t>
            </a:r>
            <a:r>
              <a:rPr lang="en-US" dirty="0" err="1" smtClean="0"/>
              <a:t>wageloss</a:t>
            </a:r>
            <a:r>
              <a:rPr lang="en-US" dirty="0" smtClean="0"/>
              <a:t>), PPI (0-75*)</a:t>
            </a:r>
            <a:endParaRPr lang="en-US" dirty="0"/>
          </a:p>
          <a:p>
            <a:pPr lvl="0"/>
            <a:r>
              <a:rPr lang="en-US" dirty="0" smtClean="0"/>
              <a:t>better </a:t>
            </a:r>
            <a:r>
              <a:rPr lang="en-US" dirty="0"/>
              <a:t>convert </a:t>
            </a:r>
            <a:r>
              <a:rPr lang="en-US" dirty="0" smtClean="0"/>
              <a:t>PPIs </a:t>
            </a:r>
            <a:r>
              <a:rPr lang="en-US" dirty="0"/>
              <a:t>to “Banks” for more fin. Inclusion, regulation.</a:t>
            </a:r>
          </a:p>
          <a:p>
            <a:endParaRPr lang="en-US" dirty="0"/>
          </a:p>
        </p:txBody>
      </p:sp>
      <p:sp>
        <p:nvSpPr>
          <p:cNvPr id="9" name="Title 8"/>
          <p:cNvSpPr>
            <a:spLocks noGrp="1"/>
          </p:cNvSpPr>
          <p:nvPr>
            <p:ph type="title"/>
          </p:nvPr>
        </p:nvSpPr>
        <p:spPr/>
        <p:txBody>
          <a:bodyPr/>
          <a:lstStyle/>
          <a:p>
            <a:r>
              <a:rPr lang="en-US" dirty="0" smtClean="0"/>
              <a:t>Payment Bank Why?</a:t>
            </a:r>
            <a:endParaRPr lang="en-US" dirty="0"/>
          </a:p>
        </p:txBody>
      </p:sp>
      <p:pic>
        <p:nvPicPr>
          <p:cNvPr id="12" name="Content Placeholder 10"/>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04585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Inspired from Community banks of USA. Locally owned and operated- help farmers, ranchers, MSE. Better “intelligence</a:t>
            </a:r>
            <a:r>
              <a:rPr lang="en-US" dirty="0" smtClean="0"/>
              <a:t>”-&gt; </a:t>
            </a:r>
            <a:r>
              <a:rPr lang="en-US" dirty="0"/>
              <a:t>lower NPA.</a:t>
            </a:r>
          </a:p>
          <a:p>
            <a:pPr lvl="0"/>
            <a:r>
              <a:rPr lang="en-US" dirty="0"/>
              <a:t>Indian parallels: </a:t>
            </a:r>
            <a:endParaRPr lang="en-US" dirty="0" smtClean="0"/>
          </a:p>
          <a:p>
            <a:pPr lvl="1"/>
            <a:r>
              <a:rPr lang="en-US" dirty="0" err="1" smtClean="0"/>
              <a:t>i</a:t>
            </a:r>
            <a:r>
              <a:rPr lang="en-US" dirty="0"/>
              <a:t>) </a:t>
            </a:r>
            <a:r>
              <a:rPr lang="en-US" dirty="0" err="1">
                <a:solidFill>
                  <a:srgbClr val="FFC000"/>
                </a:solidFill>
              </a:rPr>
              <a:t>Pvt</a:t>
            </a:r>
            <a:r>
              <a:rPr lang="en-US" dirty="0">
                <a:solidFill>
                  <a:srgbClr val="FFC000"/>
                </a:solidFill>
              </a:rPr>
              <a:t>: </a:t>
            </a:r>
            <a:r>
              <a:rPr lang="en-US" dirty="0"/>
              <a:t>non-nationalized PVB (Catholic Syrian Bank, </a:t>
            </a:r>
            <a:r>
              <a:rPr lang="en-US" dirty="0" err="1"/>
              <a:t>Nanital</a:t>
            </a:r>
            <a:r>
              <a:rPr lang="en-US" dirty="0"/>
              <a:t> Bank, RBL </a:t>
            </a:r>
            <a:r>
              <a:rPr lang="en-US" dirty="0" err="1"/>
              <a:t>Ratnagiri</a:t>
            </a:r>
            <a:r>
              <a:rPr lang="en-US" dirty="0"/>
              <a:t>; </a:t>
            </a:r>
            <a:r>
              <a:rPr lang="en-US" dirty="0">
                <a:solidFill>
                  <a:srgbClr val="FFC000"/>
                </a:solidFill>
              </a:rPr>
              <a:t>&amp; LAB </a:t>
            </a:r>
            <a:endParaRPr lang="en-US" dirty="0" smtClean="0">
              <a:solidFill>
                <a:srgbClr val="FFC000"/>
              </a:solidFill>
            </a:endParaRPr>
          </a:p>
          <a:p>
            <a:pPr lvl="1"/>
            <a:r>
              <a:rPr lang="en-US" dirty="0" smtClean="0"/>
              <a:t>(</a:t>
            </a:r>
            <a:r>
              <a:rPr lang="en-US" dirty="0"/>
              <a:t>ii) </a:t>
            </a:r>
            <a:r>
              <a:rPr lang="en-US" dirty="0">
                <a:solidFill>
                  <a:srgbClr val="FFC000"/>
                </a:solidFill>
              </a:rPr>
              <a:t>Public</a:t>
            </a:r>
            <a:r>
              <a:rPr lang="en-US" dirty="0"/>
              <a:t>: RRB, Cooperative Banks; </a:t>
            </a:r>
            <a:r>
              <a:rPr lang="en-US" dirty="0">
                <a:solidFill>
                  <a:srgbClr val="FF0000"/>
                </a:solidFill>
              </a:rPr>
              <a:t>but total  size very low</a:t>
            </a:r>
          </a:p>
          <a:p>
            <a:endParaRPr lang="en-US" dirty="0"/>
          </a:p>
        </p:txBody>
      </p:sp>
      <p:sp>
        <p:nvSpPr>
          <p:cNvPr id="3" name="Title 2"/>
          <p:cNvSpPr>
            <a:spLocks noGrp="1"/>
          </p:cNvSpPr>
          <p:nvPr>
            <p:ph type="title"/>
          </p:nvPr>
        </p:nvSpPr>
        <p:spPr/>
        <p:txBody>
          <a:bodyPr/>
          <a:lstStyle/>
          <a:p>
            <a:r>
              <a:rPr lang="en-US" dirty="0" smtClean="0"/>
              <a:t>Small Finance Banks, Why</a:t>
            </a:r>
            <a:endParaRPr lang="en-US" dirty="0"/>
          </a:p>
        </p:txBody>
      </p:sp>
      <p:pic>
        <p:nvPicPr>
          <p:cNvPr id="5" name="Picture Placeholder 4"/>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00085" y="4914900"/>
            <a:ext cx="3303858" cy="1848587"/>
          </a:xfrm>
          <a:prstGeom prst="rect">
            <a:avLst/>
          </a:prstGeom>
        </p:spPr>
      </p:pic>
    </p:spTree>
    <p:extLst>
      <p:ext uri="{BB962C8B-B14F-4D97-AF65-F5344CB8AC3E}">
        <p14:creationId xmlns:p14="http://schemas.microsoft.com/office/powerpoint/2010/main" val="6847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877331338"/>
              </p:ext>
            </p:extLst>
          </p:nvPr>
        </p:nvGraphicFramePr>
        <p:xfrm>
          <a:off x="173037" y="1132514"/>
          <a:ext cx="8797925"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normAutofit/>
          </a:bodyPr>
          <a:lstStyle/>
          <a:p>
            <a:r>
              <a:rPr lang="en-US" sz="2400" dirty="0" smtClean="0"/>
              <a:t>Nationalization of Private Banks created more problems than it solved</a:t>
            </a:r>
            <a:endParaRPr lang="en-US" sz="2400" dirty="0"/>
          </a:p>
        </p:txBody>
      </p:sp>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76" y="795523"/>
            <a:ext cx="4667250" cy="3095625"/>
          </a:xfrm>
          <a:prstGeom prst="rect">
            <a:avLst/>
          </a:prstGeom>
        </p:spPr>
      </p:pic>
      <p:sp>
        <p:nvSpPr>
          <p:cNvPr id="2" name="Rectangle 1"/>
          <p:cNvSpPr/>
          <p:nvPr/>
        </p:nvSpPr>
        <p:spPr>
          <a:xfrm>
            <a:off x="5539154" y="2233246"/>
            <a:ext cx="2321169" cy="1257300"/>
          </a:xfrm>
          <a:prstGeom prst="rect">
            <a:avLst/>
          </a:prstGeom>
          <a:solidFill>
            <a:srgbClr val="FF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Politicized branch expansion, recruitment</a:t>
            </a:r>
            <a:endParaRPr lang="en-US" sz="2000" dirty="0"/>
          </a:p>
        </p:txBody>
      </p:sp>
    </p:spTree>
    <p:extLst>
      <p:ext uri="{BB962C8B-B14F-4D97-AF65-F5344CB8AC3E}">
        <p14:creationId xmlns:p14="http://schemas.microsoft.com/office/powerpoint/2010/main" val="294938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fade">
                                      <p:cBhvr>
                                        <p:cTn id="7" dur="500"/>
                                        <p:tgtEl>
                                          <p:spTgt spid="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fade">
                                      <p:cBhvr>
                                        <p:cTn id="12" dur="500"/>
                                        <p:tgtEl>
                                          <p:spTgt spid="8">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fade">
                                      <p:cBhvr>
                                        <p:cTn id="17" dur="500"/>
                                        <p:tgtEl>
                                          <p:spTgt spid="8">
                                            <p:graphicEl>
                                              <a:chart seriesIdx="-4" categoryIdx="1"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619845747"/>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Commercial Banks-&gt; differential Banks-&gt; </a:t>
            </a:r>
            <a:r>
              <a:rPr lang="en-US" dirty="0" err="1" smtClean="0"/>
              <a:t>SFB,PyB</a:t>
            </a:r>
            <a:endParaRPr lang="en-US" dirty="0"/>
          </a:p>
        </p:txBody>
      </p:sp>
    </p:spTree>
    <p:extLst>
      <p:ext uri="{BB962C8B-B14F-4D97-AF65-F5344CB8AC3E}">
        <p14:creationId xmlns:p14="http://schemas.microsoft.com/office/powerpoint/2010/main" val="90269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AF816AF3-D359-428E-BBBD-3C455A56184F}"/>
                                            </p:graphicEl>
                                          </p:spTgt>
                                        </p:tgtEl>
                                        <p:attrNameLst>
                                          <p:attrName>style.visibility</p:attrName>
                                        </p:attrNameLst>
                                      </p:cBhvr>
                                      <p:to>
                                        <p:strVal val="visible"/>
                                      </p:to>
                                    </p:set>
                                    <p:animEffect transition="in" filter="fade">
                                      <p:cBhvr>
                                        <p:cTn id="7" dur="500"/>
                                        <p:tgtEl>
                                          <p:spTgt spid="8">
                                            <p:graphicEl>
                                              <a:dgm id="{AF816AF3-D359-428E-BBBD-3C455A56184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30A7C5E6-6085-450E-A6C8-69EFAA060DB8}"/>
                                            </p:graphicEl>
                                          </p:spTgt>
                                        </p:tgtEl>
                                        <p:attrNameLst>
                                          <p:attrName>style.visibility</p:attrName>
                                        </p:attrNameLst>
                                      </p:cBhvr>
                                      <p:to>
                                        <p:strVal val="visible"/>
                                      </p:to>
                                    </p:set>
                                    <p:animEffect transition="in" filter="fade">
                                      <p:cBhvr>
                                        <p:cTn id="12" dur="500"/>
                                        <p:tgtEl>
                                          <p:spTgt spid="8">
                                            <p:graphicEl>
                                              <a:dgm id="{30A7C5E6-6085-450E-A6C8-69EFAA060DB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AB3146F1-FC4B-44B7-B0CE-BE027B4E5F16}"/>
                                            </p:graphicEl>
                                          </p:spTgt>
                                        </p:tgtEl>
                                        <p:attrNameLst>
                                          <p:attrName>style.visibility</p:attrName>
                                        </p:attrNameLst>
                                      </p:cBhvr>
                                      <p:to>
                                        <p:strVal val="visible"/>
                                      </p:to>
                                    </p:set>
                                    <p:animEffect transition="in" filter="fade">
                                      <p:cBhvr>
                                        <p:cTn id="15" dur="500"/>
                                        <p:tgtEl>
                                          <p:spTgt spid="8">
                                            <p:graphicEl>
                                              <a:dgm id="{AB3146F1-FC4B-44B7-B0CE-BE027B4E5F1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16CFE4DC-9C35-4D7F-9931-3607477FFCAB}"/>
                                            </p:graphicEl>
                                          </p:spTgt>
                                        </p:tgtEl>
                                        <p:attrNameLst>
                                          <p:attrName>style.visibility</p:attrName>
                                        </p:attrNameLst>
                                      </p:cBhvr>
                                      <p:to>
                                        <p:strVal val="visible"/>
                                      </p:to>
                                    </p:set>
                                    <p:animEffect transition="in" filter="fade">
                                      <p:cBhvr>
                                        <p:cTn id="20" dur="500"/>
                                        <p:tgtEl>
                                          <p:spTgt spid="8">
                                            <p:graphicEl>
                                              <a:dgm id="{16CFE4DC-9C35-4D7F-9931-3607477FFCA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82530E9C-4A09-4833-AEF5-E56EA3EEE003}"/>
                                            </p:graphicEl>
                                          </p:spTgt>
                                        </p:tgtEl>
                                        <p:attrNameLst>
                                          <p:attrName>style.visibility</p:attrName>
                                        </p:attrNameLst>
                                      </p:cBhvr>
                                      <p:to>
                                        <p:strVal val="visible"/>
                                      </p:to>
                                    </p:set>
                                    <p:animEffect transition="in" filter="fade">
                                      <p:cBhvr>
                                        <p:cTn id="23" dur="500"/>
                                        <p:tgtEl>
                                          <p:spTgt spid="8">
                                            <p:graphicEl>
                                              <a:dgm id="{82530E9C-4A09-4833-AEF5-E56EA3EEE00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18A86BEC-3EE4-4042-B784-17F21D53D7C1}"/>
                                            </p:graphicEl>
                                          </p:spTgt>
                                        </p:tgtEl>
                                        <p:attrNameLst>
                                          <p:attrName>style.visibility</p:attrName>
                                        </p:attrNameLst>
                                      </p:cBhvr>
                                      <p:to>
                                        <p:strVal val="visible"/>
                                      </p:to>
                                    </p:set>
                                    <p:animEffect transition="in" filter="fade">
                                      <p:cBhvr>
                                        <p:cTn id="28" dur="500"/>
                                        <p:tgtEl>
                                          <p:spTgt spid="8">
                                            <p:graphicEl>
                                              <a:dgm id="{18A86BEC-3EE4-4042-B784-17F21D53D7C1}"/>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graphicEl>
                                              <a:dgm id="{B93C1615-E4A0-4FF4-8E26-9A72366B4D1A}"/>
                                            </p:graphicEl>
                                          </p:spTgt>
                                        </p:tgtEl>
                                        <p:attrNameLst>
                                          <p:attrName>style.visibility</p:attrName>
                                        </p:attrNameLst>
                                      </p:cBhvr>
                                      <p:to>
                                        <p:strVal val="visible"/>
                                      </p:to>
                                    </p:set>
                                    <p:animEffect transition="in" filter="fade">
                                      <p:cBhvr>
                                        <p:cTn id="31" dur="500"/>
                                        <p:tgtEl>
                                          <p:spTgt spid="8">
                                            <p:graphicEl>
                                              <a:dgm id="{B93C1615-E4A0-4FF4-8E26-9A72366B4D1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graphicEl>
                                              <a:dgm id="{B9DB785B-7D7F-4CA8-B361-B5A41F196951}"/>
                                            </p:graphicEl>
                                          </p:spTgt>
                                        </p:tgtEl>
                                        <p:attrNameLst>
                                          <p:attrName>style.visibility</p:attrName>
                                        </p:attrNameLst>
                                      </p:cBhvr>
                                      <p:to>
                                        <p:strVal val="visible"/>
                                      </p:to>
                                    </p:set>
                                    <p:animEffect transition="in" filter="fade">
                                      <p:cBhvr>
                                        <p:cTn id="36" dur="500"/>
                                        <p:tgtEl>
                                          <p:spTgt spid="8">
                                            <p:graphicEl>
                                              <a:dgm id="{B9DB785B-7D7F-4CA8-B361-B5A41F19695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graphicEl>
                                              <a:dgm id="{32E1C7BE-23A8-4147-BBA5-72FB2D94161D}"/>
                                            </p:graphicEl>
                                          </p:spTgt>
                                        </p:tgtEl>
                                        <p:attrNameLst>
                                          <p:attrName>style.visibility</p:attrName>
                                        </p:attrNameLst>
                                      </p:cBhvr>
                                      <p:to>
                                        <p:strVal val="visible"/>
                                      </p:to>
                                    </p:set>
                                    <p:animEffect transition="in" filter="fade">
                                      <p:cBhvr>
                                        <p:cTn id="39" dur="500"/>
                                        <p:tgtEl>
                                          <p:spTgt spid="8">
                                            <p:graphicEl>
                                              <a:dgm id="{32E1C7BE-23A8-4147-BBA5-72FB2D94161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smtClean="0"/>
              <a:t>Different Norms: Eligibility?</a:t>
            </a:r>
            <a:endParaRPr lang="en-US" dirty="0"/>
          </a:p>
        </p:txBody>
      </p:sp>
      <p:pic>
        <p:nvPicPr>
          <p:cNvPr id="5" name="Picture 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922434" y="4238625"/>
            <a:ext cx="1790700" cy="2619375"/>
          </a:xfrm>
          <a:prstGeom prst="rect">
            <a:avLst/>
          </a:prstGeom>
        </p:spPr>
      </p:pic>
    </p:spTree>
    <p:extLst>
      <p:ext uri="{BB962C8B-B14F-4D97-AF65-F5344CB8AC3E}">
        <p14:creationId xmlns:p14="http://schemas.microsoft.com/office/powerpoint/2010/main" val="422403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3B7593D-CDFB-42CB-95BD-7F92C7EE150A}"/>
                                            </p:graphicEl>
                                          </p:spTgt>
                                        </p:tgtEl>
                                        <p:attrNameLst>
                                          <p:attrName>style.visibility</p:attrName>
                                        </p:attrNameLst>
                                      </p:cBhvr>
                                      <p:to>
                                        <p:strVal val="visible"/>
                                      </p:to>
                                    </p:set>
                                    <p:animEffect transition="in" filter="fade">
                                      <p:cBhvr>
                                        <p:cTn id="7" dur="500"/>
                                        <p:tgtEl>
                                          <p:spTgt spid="6">
                                            <p:graphicEl>
                                              <a:dgm id="{E3B7593D-CDFB-42CB-95BD-7F92C7EE15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45AF4503-5D4A-4360-945F-7EA19D6856E2}"/>
                                            </p:graphicEl>
                                          </p:spTgt>
                                        </p:tgtEl>
                                        <p:attrNameLst>
                                          <p:attrName>style.visibility</p:attrName>
                                        </p:attrNameLst>
                                      </p:cBhvr>
                                      <p:to>
                                        <p:strVal val="visible"/>
                                      </p:to>
                                    </p:set>
                                    <p:animEffect transition="in" filter="fade">
                                      <p:cBhvr>
                                        <p:cTn id="10" dur="500"/>
                                        <p:tgtEl>
                                          <p:spTgt spid="6">
                                            <p:graphicEl>
                                              <a:dgm id="{45AF4503-5D4A-4360-945F-7EA19D6856E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79D3ACB0-35E7-43B2-9CB7-B9B650D712F6}"/>
                                            </p:graphicEl>
                                          </p:spTgt>
                                        </p:tgtEl>
                                        <p:attrNameLst>
                                          <p:attrName>style.visibility</p:attrName>
                                        </p:attrNameLst>
                                      </p:cBhvr>
                                      <p:to>
                                        <p:strVal val="visible"/>
                                      </p:to>
                                    </p:set>
                                    <p:animEffect transition="in" filter="fade">
                                      <p:cBhvr>
                                        <p:cTn id="15" dur="500"/>
                                        <p:tgtEl>
                                          <p:spTgt spid="6">
                                            <p:graphicEl>
                                              <a:dgm id="{79D3ACB0-35E7-43B2-9CB7-B9B650D712F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1C51605C-D857-4FE6-AF6A-0A74B3965B21}"/>
                                            </p:graphicEl>
                                          </p:spTgt>
                                        </p:tgtEl>
                                        <p:attrNameLst>
                                          <p:attrName>style.visibility</p:attrName>
                                        </p:attrNameLst>
                                      </p:cBhvr>
                                      <p:to>
                                        <p:strVal val="visible"/>
                                      </p:to>
                                    </p:set>
                                    <p:animEffect transition="in" filter="fade">
                                      <p:cBhvr>
                                        <p:cTn id="18" dur="500"/>
                                        <p:tgtEl>
                                          <p:spTgt spid="6">
                                            <p:graphicEl>
                                              <a:dgm id="{1C51605C-D857-4FE6-AF6A-0A74B3965B2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E120CA3D-E031-4113-8088-C2F4998A2827}"/>
                                            </p:graphicEl>
                                          </p:spTgt>
                                        </p:tgtEl>
                                        <p:attrNameLst>
                                          <p:attrName>style.visibility</p:attrName>
                                        </p:attrNameLst>
                                      </p:cBhvr>
                                      <p:to>
                                        <p:strVal val="visible"/>
                                      </p:to>
                                    </p:set>
                                    <p:animEffect transition="in" filter="fade">
                                      <p:cBhvr>
                                        <p:cTn id="23" dur="500"/>
                                        <p:tgtEl>
                                          <p:spTgt spid="6">
                                            <p:graphicEl>
                                              <a:dgm id="{E120CA3D-E031-4113-8088-C2F4998A2827}"/>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EF95AB61-AF6A-4873-80B7-E249D73FF950}"/>
                                            </p:graphicEl>
                                          </p:spTgt>
                                        </p:tgtEl>
                                        <p:attrNameLst>
                                          <p:attrName>style.visibility</p:attrName>
                                        </p:attrNameLst>
                                      </p:cBhvr>
                                      <p:to>
                                        <p:strVal val="visible"/>
                                      </p:to>
                                    </p:set>
                                    <p:animEffect transition="in" filter="fade">
                                      <p:cBhvr>
                                        <p:cTn id="28" dur="500"/>
                                        <p:tgtEl>
                                          <p:spTgt spid="6">
                                            <p:graphicEl>
                                              <a:dgm id="{EF95AB61-AF6A-4873-80B7-E249D73FF95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489044035"/>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smtClean="0"/>
              <a:t>Different Norms: Who won?</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58304" y="5453161"/>
            <a:ext cx="942296" cy="1404839"/>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18301" y="373422"/>
            <a:ext cx="1355360" cy="1894994"/>
          </a:xfrm>
          <a:prstGeom prst="rect">
            <a:avLst/>
          </a:prstGeom>
        </p:spPr>
      </p:pic>
      <p:sp>
        <p:nvSpPr>
          <p:cNvPr id="2" name="Rectangular Callout 1"/>
          <p:cNvSpPr/>
          <p:nvPr/>
        </p:nvSpPr>
        <p:spPr>
          <a:xfrm>
            <a:off x="1186961" y="6394509"/>
            <a:ext cx="1892544" cy="349495"/>
          </a:xfrm>
          <a:prstGeom prst="wedgeRectCallout">
            <a:avLst>
              <a:gd name="adj1" fmla="val 98800"/>
              <a:gd name="adj2" fmla="val -33213"/>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t>Ex-</a:t>
            </a:r>
            <a:r>
              <a:rPr lang="en-US" sz="1350" dirty="0" err="1"/>
              <a:t>Dy</a:t>
            </a:r>
            <a:r>
              <a:rPr lang="en-US" sz="1350" dirty="0"/>
              <a:t> Gov. Usha Thorat</a:t>
            </a:r>
          </a:p>
        </p:txBody>
      </p:sp>
      <p:sp>
        <p:nvSpPr>
          <p:cNvPr id="8" name="Rectangular Callout 7"/>
          <p:cNvSpPr/>
          <p:nvPr/>
        </p:nvSpPr>
        <p:spPr>
          <a:xfrm>
            <a:off x="6457277" y="1723292"/>
            <a:ext cx="1938704" cy="528637"/>
          </a:xfrm>
          <a:prstGeom prst="wedgeRectCallout">
            <a:avLst>
              <a:gd name="adj1" fmla="val 31846"/>
              <a:gd name="adj2" fmla="val -88994"/>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t>RBI Board Dir. Nachiket Mor</a:t>
            </a:r>
          </a:p>
        </p:txBody>
      </p:sp>
    </p:spTree>
    <p:extLst>
      <p:ext uri="{BB962C8B-B14F-4D97-AF65-F5344CB8AC3E}">
        <p14:creationId xmlns:p14="http://schemas.microsoft.com/office/powerpoint/2010/main" val="320520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E3B7593D-CDFB-42CB-95BD-7F92C7EE150A}"/>
                                            </p:graphicEl>
                                          </p:spTgt>
                                        </p:tgtEl>
                                        <p:attrNameLst>
                                          <p:attrName>style.visibility</p:attrName>
                                        </p:attrNameLst>
                                      </p:cBhvr>
                                      <p:to>
                                        <p:strVal val="visible"/>
                                      </p:to>
                                    </p:set>
                                    <p:anim calcmode="lin" valueType="num">
                                      <p:cBhvr additive="base">
                                        <p:cTn id="7" dur="500" fill="hold"/>
                                        <p:tgtEl>
                                          <p:spTgt spid="6">
                                            <p:graphicEl>
                                              <a:dgm id="{E3B7593D-CDFB-42CB-95BD-7F92C7EE150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E3B7593D-CDFB-42CB-95BD-7F92C7EE150A}"/>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5AF4503-5D4A-4360-945F-7EA19D6856E2}"/>
                                            </p:graphicEl>
                                          </p:spTgt>
                                        </p:tgtEl>
                                        <p:attrNameLst>
                                          <p:attrName>style.visibility</p:attrName>
                                        </p:attrNameLst>
                                      </p:cBhvr>
                                      <p:to>
                                        <p:strVal val="visible"/>
                                      </p:to>
                                    </p:set>
                                    <p:anim calcmode="lin" valueType="num">
                                      <p:cBhvr additive="base">
                                        <p:cTn id="11" dur="500" fill="hold"/>
                                        <p:tgtEl>
                                          <p:spTgt spid="6">
                                            <p:graphicEl>
                                              <a:dgm id="{45AF4503-5D4A-4360-945F-7EA19D6856E2}"/>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5AF4503-5D4A-4360-945F-7EA19D6856E2}"/>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E120CA3D-E031-4113-8088-C2F4998A2827}"/>
                                            </p:graphicEl>
                                          </p:spTgt>
                                        </p:tgtEl>
                                        <p:attrNameLst>
                                          <p:attrName>style.visibility</p:attrName>
                                        </p:attrNameLst>
                                      </p:cBhvr>
                                      <p:to>
                                        <p:strVal val="visible"/>
                                      </p:to>
                                    </p:set>
                                    <p:anim calcmode="lin" valueType="num">
                                      <p:cBhvr additive="base">
                                        <p:cTn id="17" dur="500" fill="hold"/>
                                        <p:tgtEl>
                                          <p:spTgt spid="6">
                                            <p:graphicEl>
                                              <a:dgm id="{E120CA3D-E031-4113-8088-C2F4998A2827}"/>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E120CA3D-E031-4113-8088-C2F4998A2827}"/>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graphicEl>
                                              <a:dgm id="{E612F469-360E-45C6-BBE6-BB1880648A7B}"/>
                                            </p:graphicEl>
                                          </p:spTgt>
                                        </p:tgtEl>
                                        <p:attrNameLst>
                                          <p:attrName>style.visibility</p:attrName>
                                        </p:attrNameLst>
                                      </p:cBhvr>
                                      <p:to>
                                        <p:strVal val="visible"/>
                                      </p:to>
                                    </p:set>
                                    <p:anim calcmode="lin" valueType="num">
                                      <p:cBhvr additive="base">
                                        <p:cTn id="23" dur="500" fill="hold"/>
                                        <p:tgtEl>
                                          <p:spTgt spid="6">
                                            <p:graphicEl>
                                              <a:dgm id="{E612F469-360E-45C6-BBE6-BB1880648A7B}"/>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graphicEl>
                                              <a:dgm id="{E612F469-360E-45C6-BBE6-BB1880648A7B}"/>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graphicEl>
                                              <a:dgm id="{5CA9C3FB-9301-453F-ADBA-1DC2F5D783A4}"/>
                                            </p:graphicEl>
                                          </p:spTgt>
                                        </p:tgtEl>
                                        <p:attrNameLst>
                                          <p:attrName>style.visibility</p:attrName>
                                        </p:attrNameLst>
                                      </p:cBhvr>
                                      <p:to>
                                        <p:strVal val="visible"/>
                                      </p:to>
                                    </p:set>
                                    <p:anim calcmode="lin" valueType="num">
                                      <p:cBhvr additive="base">
                                        <p:cTn id="27" dur="500" fill="hold"/>
                                        <p:tgtEl>
                                          <p:spTgt spid="6">
                                            <p:graphicEl>
                                              <a:dgm id="{5CA9C3FB-9301-453F-ADBA-1DC2F5D783A4}"/>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5CA9C3FB-9301-453F-ADBA-1DC2F5D783A4}"/>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graphicEl>
                                              <a:dgm id="{18BA2A45-36AB-44BB-8948-A1DC5F299CB6}"/>
                                            </p:graphicEl>
                                          </p:spTgt>
                                        </p:tgtEl>
                                        <p:attrNameLst>
                                          <p:attrName>style.visibility</p:attrName>
                                        </p:attrNameLst>
                                      </p:cBhvr>
                                      <p:to>
                                        <p:strVal val="visible"/>
                                      </p:to>
                                    </p:set>
                                    <p:anim calcmode="lin" valueType="num">
                                      <p:cBhvr additive="base">
                                        <p:cTn id="33" dur="500" fill="hold"/>
                                        <p:tgtEl>
                                          <p:spTgt spid="6">
                                            <p:graphicEl>
                                              <a:dgm id="{18BA2A45-36AB-44BB-8948-A1DC5F299CB6}"/>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graphicEl>
                                              <a:dgm id="{18BA2A45-36AB-44BB-8948-A1DC5F299CB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2576" y="3281172"/>
            <a:ext cx="2314898" cy="2724530"/>
          </a:xfrm>
          <a:prstGeom prst="rect">
            <a:avLst/>
          </a:prstGeom>
        </p:spPr>
      </p:pic>
      <p:sp>
        <p:nvSpPr>
          <p:cNvPr id="5" name="Content Placeholder 4"/>
          <p:cNvSpPr>
            <a:spLocks noGrp="1"/>
          </p:cNvSpPr>
          <p:nvPr>
            <p:ph idx="1"/>
          </p:nvPr>
        </p:nvSpPr>
        <p:spPr/>
        <p:txBody>
          <a:bodyPr>
            <a:normAutofit lnSpcReduction="10000"/>
          </a:bodyPr>
          <a:lstStyle/>
          <a:p>
            <a:pPr marL="0" indent="0" fontAlgn="ctr">
              <a:buNone/>
            </a:pPr>
            <a:r>
              <a:rPr lang="en-US" u="sng" dirty="0" smtClean="0"/>
              <a:t>Like private universal commercial banks</a:t>
            </a:r>
          </a:p>
          <a:p>
            <a:pPr fontAlgn="ctr"/>
            <a:r>
              <a:rPr lang="en-US" dirty="0"/>
              <a:t>CRR, </a:t>
            </a:r>
            <a:r>
              <a:rPr lang="en-US" dirty="0">
                <a:solidFill>
                  <a:srgbClr val="92D050"/>
                </a:solidFill>
              </a:rPr>
              <a:t>SLR applicable*</a:t>
            </a:r>
          </a:p>
          <a:p>
            <a:pPr fontAlgn="ctr"/>
            <a:r>
              <a:rPr lang="en-US" dirty="0" smtClean="0"/>
              <a:t>FDI</a:t>
            </a:r>
            <a:r>
              <a:rPr lang="en-US" dirty="0"/>
              <a:t>: 49% automatic, </a:t>
            </a:r>
            <a:r>
              <a:rPr lang="en-US" dirty="0" err="1"/>
              <a:t>upto</a:t>
            </a:r>
            <a:r>
              <a:rPr lang="en-US" dirty="0"/>
              <a:t> 74% with approval</a:t>
            </a:r>
          </a:p>
          <a:p>
            <a:pPr fontAlgn="ctr"/>
            <a:r>
              <a:rPr lang="en-US" dirty="0"/>
              <a:t>Can access repo market</a:t>
            </a:r>
          </a:p>
          <a:p>
            <a:pPr fontAlgn="ctr"/>
            <a:r>
              <a:rPr lang="en-US" dirty="0"/>
              <a:t>Can open branch, </a:t>
            </a:r>
            <a:r>
              <a:rPr lang="en-US" dirty="0" smtClean="0"/>
              <a:t>appoint </a:t>
            </a:r>
            <a:r>
              <a:rPr lang="en-US" dirty="0"/>
              <a:t>Business Correspondent (BC), </a:t>
            </a:r>
            <a:r>
              <a:rPr lang="en-US" dirty="0" smtClean="0"/>
              <a:t>ATM.</a:t>
            </a:r>
          </a:p>
          <a:p>
            <a:pPr fontAlgn="ctr"/>
            <a:r>
              <a:rPr lang="en-US" dirty="0" smtClean="0"/>
              <a:t>Can give ATM/ </a:t>
            </a:r>
            <a:r>
              <a:rPr lang="en-US" dirty="0" smtClean="0">
                <a:solidFill>
                  <a:srgbClr val="FFC000"/>
                </a:solidFill>
              </a:rPr>
              <a:t>Debit </a:t>
            </a:r>
            <a:r>
              <a:rPr lang="en-US" dirty="0" err="1" smtClean="0">
                <a:solidFill>
                  <a:srgbClr val="FFC000"/>
                </a:solidFill>
              </a:rPr>
              <a:t>cards..YES</a:t>
            </a:r>
            <a:endParaRPr lang="en-US" dirty="0">
              <a:solidFill>
                <a:srgbClr val="FFC000"/>
              </a:solidFill>
            </a:endParaRPr>
          </a:p>
          <a:p>
            <a:pPr fontAlgn="ctr"/>
            <a:r>
              <a:rPr lang="en-US" dirty="0"/>
              <a:t>Can Sell MF, Pension, Insurance, foreign currency, but can't use its own </a:t>
            </a:r>
            <a:r>
              <a:rPr lang="en-US" dirty="0" smtClean="0"/>
              <a:t>funds [deposits]</a:t>
            </a:r>
            <a:endParaRPr lang="en-US" dirty="0"/>
          </a:p>
          <a:p>
            <a:endParaRPr lang="en-US" dirty="0"/>
          </a:p>
        </p:txBody>
      </p:sp>
      <p:sp>
        <p:nvSpPr>
          <p:cNvPr id="4" name="Title 3"/>
          <p:cNvSpPr>
            <a:spLocks noGrp="1"/>
          </p:cNvSpPr>
          <p:nvPr>
            <p:ph type="title"/>
          </p:nvPr>
        </p:nvSpPr>
        <p:spPr/>
        <p:txBody>
          <a:bodyPr/>
          <a:lstStyle/>
          <a:p>
            <a:r>
              <a:rPr lang="en-US" sz="3600" dirty="0" smtClean="0"/>
              <a:t>SFB</a:t>
            </a:r>
            <a:br>
              <a:rPr lang="en-US" sz="3600" dirty="0" smtClean="0"/>
            </a:br>
            <a:r>
              <a:rPr lang="en-US" sz="3600" dirty="0" err="1" smtClean="0"/>
              <a:t>PyB</a:t>
            </a:r>
            <a:endParaRPr lang="en-US" sz="3600" dirty="0"/>
          </a:p>
        </p:txBody>
      </p:sp>
      <p:sp>
        <p:nvSpPr>
          <p:cNvPr id="6" name="Text Placeholder 5"/>
          <p:cNvSpPr>
            <a:spLocks noGrp="1"/>
          </p:cNvSpPr>
          <p:nvPr>
            <p:ph type="body" sz="quarter" idx="13"/>
          </p:nvPr>
        </p:nvSpPr>
        <p:spPr/>
        <p:txBody>
          <a:bodyPr/>
          <a:lstStyle/>
          <a:p>
            <a:r>
              <a:rPr lang="en-US" dirty="0" smtClean="0"/>
              <a:t>Common features</a:t>
            </a:r>
            <a:endParaRPr lang="en-US" dirty="0"/>
          </a:p>
        </p:txBody>
      </p:sp>
    </p:spTree>
    <p:extLst>
      <p:ext uri="{BB962C8B-B14F-4D97-AF65-F5344CB8AC3E}">
        <p14:creationId xmlns:p14="http://schemas.microsoft.com/office/powerpoint/2010/main" val="2321307346"/>
      </p:ext>
    </p:extLst>
  </p:cSld>
  <p:clrMapOvr>
    <a:masterClrMapping/>
  </p:clrMapOvr>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701991996"/>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smtClean="0"/>
              <a:t>Different Norms: Rural Penetration</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58000" y="795523"/>
            <a:ext cx="2286000" cy="1414463"/>
          </a:xfrm>
          <a:prstGeom prst="rect">
            <a:avLst/>
          </a:prstGeom>
        </p:spPr>
      </p:pic>
      <p:sp>
        <p:nvSpPr>
          <p:cNvPr id="2" name="Rectangular Callout 1"/>
          <p:cNvSpPr/>
          <p:nvPr/>
        </p:nvSpPr>
        <p:spPr>
          <a:xfrm>
            <a:off x="5635869" y="5503985"/>
            <a:ext cx="3316044" cy="1222131"/>
          </a:xfrm>
          <a:prstGeom prst="wedgeRectCallout">
            <a:avLst>
              <a:gd name="adj1" fmla="val -5189"/>
              <a:gd name="adj2" fmla="val -6339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Mobile Recharge network far bigger than branches.</a:t>
            </a:r>
            <a:endParaRPr lang="en-US" sz="2400" dirty="0"/>
          </a:p>
        </p:txBody>
      </p:sp>
    </p:spTree>
    <p:extLst>
      <p:ext uri="{BB962C8B-B14F-4D97-AF65-F5344CB8AC3E}">
        <p14:creationId xmlns:p14="http://schemas.microsoft.com/office/powerpoint/2010/main" val="18351818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5808174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smtClean="0"/>
              <a:t>Different Norms: Client Base?</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89840" y="0"/>
            <a:ext cx="1854159" cy="2329962"/>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55277" y="4812662"/>
            <a:ext cx="1518344" cy="1947318"/>
          </a:xfrm>
          <a:prstGeom prst="rect">
            <a:avLst/>
          </a:prstGeom>
        </p:spPr>
      </p:pic>
    </p:spTree>
    <p:extLst>
      <p:ext uri="{BB962C8B-B14F-4D97-AF65-F5344CB8AC3E}">
        <p14:creationId xmlns:p14="http://schemas.microsoft.com/office/powerpoint/2010/main" val="278201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3B7593D-CDFB-42CB-95BD-7F92C7EE150A}"/>
                                            </p:graphicEl>
                                          </p:spTgt>
                                        </p:tgtEl>
                                        <p:attrNameLst>
                                          <p:attrName>style.visibility</p:attrName>
                                        </p:attrNameLst>
                                      </p:cBhvr>
                                      <p:to>
                                        <p:strVal val="visible"/>
                                      </p:to>
                                    </p:set>
                                    <p:animEffect transition="in" filter="fade">
                                      <p:cBhvr>
                                        <p:cTn id="7" dur="500"/>
                                        <p:tgtEl>
                                          <p:spTgt spid="6">
                                            <p:graphicEl>
                                              <a:dgm id="{E3B7593D-CDFB-42CB-95BD-7F92C7EE15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45AF4503-5D4A-4360-945F-7EA19D6856E2}"/>
                                            </p:graphicEl>
                                          </p:spTgt>
                                        </p:tgtEl>
                                        <p:attrNameLst>
                                          <p:attrName>style.visibility</p:attrName>
                                        </p:attrNameLst>
                                      </p:cBhvr>
                                      <p:to>
                                        <p:strVal val="visible"/>
                                      </p:to>
                                    </p:set>
                                    <p:animEffect transition="in" filter="fade">
                                      <p:cBhvr>
                                        <p:cTn id="10" dur="500"/>
                                        <p:tgtEl>
                                          <p:spTgt spid="6">
                                            <p:graphicEl>
                                              <a:dgm id="{45AF4503-5D4A-4360-945F-7EA19D6856E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E120CA3D-E031-4113-8088-C2F4998A2827}"/>
                                            </p:graphicEl>
                                          </p:spTgt>
                                        </p:tgtEl>
                                        <p:attrNameLst>
                                          <p:attrName>style.visibility</p:attrName>
                                        </p:attrNameLst>
                                      </p:cBhvr>
                                      <p:to>
                                        <p:strVal val="visible"/>
                                      </p:to>
                                    </p:set>
                                    <p:animEffect transition="in" filter="fade">
                                      <p:cBhvr>
                                        <p:cTn id="15" dur="500"/>
                                        <p:tgtEl>
                                          <p:spTgt spid="6">
                                            <p:graphicEl>
                                              <a:dgm id="{E120CA3D-E031-4113-8088-C2F4998A282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79D3ACB0-35E7-43B2-9CB7-B9B650D712F6}"/>
                                            </p:graphicEl>
                                          </p:spTgt>
                                        </p:tgtEl>
                                        <p:attrNameLst>
                                          <p:attrName>style.visibility</p:attrName>
                                        </p:attrNameLst>
                                      </p:cBhvr>
                                      <p:to>
                                        <p:strVal val="visible"/>
                                      </p:to>
                                    </p:set>
                                    <p:animEffect transition="in" filter="fade">
                                      <p:cBhvr>
                                        <p:cTn id="20" dur="500"/>
                                        <p:tgtEl>
                                          <p:spTgt spid="6">
                                            <p:graphicEl>
                                              <a:dgm id="{79D3ACB0-35E7-43B2-9CB7-B9B650D712F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1C51605C-D857-4FE6-AF6A-0A74B3965B21}"/>
                                            </p:graphicEl>
                                          </p:spTgt>
                                        </p:tgtEl>
                                        <p:attrNameLst>
                                          <p:attrName>style.visibility</p:attrName>
                                        </p:attrNameLst>
                                      </p:cBhvr>
                                      <p:to>
                                        <p:strVal val="visible"/>
                                      </p:to>
                                    </p:set>
                                    <p:animEffect transition="in" filter="fade">
                                      <p:cBhvr>
                                        <p:cTn id="23" dur="500"/>
                                        <p:tgtEl>
                                          <p:spTgt spid="6">
                                            <p:graphicEl>
                                              <a:dgm id="{1C51605C-D857-4FE6-AF6A-0A74B3965B2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EF95AB61-AF6A-4873-80B7-E249D73FF950}"/>
                                            </p:graphicEl>
                                          </p:spTgt>
                                        </p:tgtEl>
                                        <p:attrNameLst>
                                          <p:attrName>style.visibility</p:attrName>
                                        </p:attrNameLst>
                                      </p:cBhvr>
                                      <p:to>
                                        <p:strVal val="visible"/>
                                      </p:to>
                                    </p:set>
                                    <p:animEffect transition="in" filter="fade">
                                      <p:cBhvr>
                                        <p:cTn id="28" dur="500"/>
                                        <p:tgtEl>
                                          <p:spTgt spid="6">
                                            <p:graphicEl>
                                              <a:dgm id="{EF95AB61-AF6A-4873-80B7-E249D73FF95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59096063"/>
              </p:ext>
            </p:extLst>
          </p:nvPr>
        </p:nvGraphicFramePr>
        <p:xfrm>
          <a:off x="173037" y="1441939"/>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smtClean="0"/>
              <a:t>Different Norms: Deposits</a:t>
            </a:r>
            <a:endParaRPr lang="en-US"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0355" y="4026877"/>
            <a:ext cx="2890560" cy="1625203"/>
          </a:xfrm>
          <a:prstGeom prst="rect">
            <a:avLst/>
          </a:prstGeom>
        </p:spPr>
      </p:pic>
      <p:sp>
        <p:nvSpPr>
          <p:cNvPr id="3" name="Rectangular Callout 2"/>
          <p:cNvSpPr/>
          <p:nvPr/>
        </p:nvSpPr>
        <p:spPr>
          <a:xfrm>
            <a:off x="6611815" y="879231"/>
            <a:ext cx="2359147" cy="1389184"/>
          </a:xfrm>
          <a:prstGeom prst="wedgeRectCallout">
            <a:avLst>
              <a:gd name="adj1" fmla="val -29405"/>
              <a:gd name="adj2" fmla="val 10174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CRITICISM: Kerala, HAWALA</a:t>
            </a:r>
            <a:endParaRPr lang="en-US" sz="2800" dirty="0"/>
          </a:p>
        </p:txBody>
      </p:sp>
      <p:sp>
        <p:nvSpPr>
          <p:cNvPr id="7" name="Rectangular Callout 6"/>
          <p:cNvSpPr/>
          <p:nvPr/>
        </p:nvSpPr>
        <p:spPr>
          <a:xfrm>
            <a:off x="1776046" y="795522"/>
            <a:ext cx="3103685" cy="1938885"/>
          </a:xfrm>
          <a:prstGeom prst="wedgeRectCallout">
            <a:avLst>
              <a:gd name="adj1" fmla="val -42719"/>
              <a:gd name="adj2" fmla="val 6682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CRITICISM: PSB have enrolled most in </a:t>
            </a:r>
            <a:r>
              <a:rPr lang="en-US" sz="2800" dirty="0" err="1" smtClean="0"/>
              <a:t>Jandhan</a:t>
            </a:r>
            <a:r>
              <a:rPr lang="en-US" sz="2800" dirty="0" smtClean="0"/>
              <a:t>-DBT then who’ll come?</a:t>
            </a:r>
            <a:endParaRPr lang="en-US" sz="2800" dirty="0"/>
          </a:p>
        </p:txBody>
      </p:sp>
      <p:sp>
        <p:nvSpPr>
          <p:cNvPr id="8" name="Rectangle 7"/>
          <p:cNvSpPr/>
          <p:nvPr/>
        </p:nvSpPr>
        <p:spPr>
          <a:xfrm>
            <a:off x="0" y="795521"/>
            <a:ext cx="4879731" cy="60624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32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8"/>
                                        </p:tgtEl>
                                        <p:attrNameLst>
                                          <p:attrName>ppt_x</p:attrName>
                                        </p:attrNameLst>
                                      </p:cBhvr>
                                      <p:tavLst>
                                        <p:tav tm="0">
                                          <p:val>
                                            <p:strVal val="ppt_x"/>
                                          </p:val>
                                        </p:tav>
                                        <p:tav tm="100000">
                                          <p:val>
                                            <p:strVal val="ppt_x"/>
                                          </p:val>
                                        </p:tav>
                                      </p:tavLst>
                                    </p:anim>
                                    <p:anim calcmode="lin" valueType="num">
                                      <p:cBhvr additive="base">
                                        <p:cTn id="12" dur="500"/>
                                        <p:tgtEl>
                                          <p:spTgt spid="8"/>
                                        </p:tgtEl>
                                        <p:attrNameLst>
                                          <p:attrName>ppt_y</p:attrName>
                                        </p:attrNameLst>
                                      </p:cBhvr>
                                      <p:tavLst>
                                        <p:tav tm="0">
                                          <p:val>
                                            <p:strVal val="ppt_y"/>
                                          </p:val>
                                        </p:tav>
                                        <p:tav tm="100000">
                                          <p:val>
                                            <p:strVal val="1+ppt_h/2"/>
                                          </p:val>
                                        </p:tav>
                                      </p:tavLst>
                                    </p:anim>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3986" y="914400"/>
          <a:ext cx="7060545" cy="5755685"/>
        </p:xfrm>
        <a:graphic>
          <a:graphicData uri="http://schemas.openxmlformats.org/drawingml/2006/table">
            <a:tbl>
              <a:tblPr>
                <a:tableStyleId>{35758FB7-9AC5-4552-8A53-C91805E547FA}</a:tableStyleId>
              </a:tblPr>
              <a:tblGrid>
                <a:gridCol w="5052156">
                  <a:extLst>
                    <a:ext uri="{9D8B030D-6E8A-4147-A177-3AD203B41FA5}">
                      <a16:colId xmlns:a16="http://schemas.microsoft.com/office/drawing/2014/main" val="694961036"/>
                    </a:ext>
                  </a:extLst>
                </a:gridCol>
                <a:gridCol w="2008389">
                  <a:extLst>
                    <a:ext uri="{9D8B030D-6E8A-4147-A177-3AD203B41FA5}">
                      <a16:colId xmlns:a16="http://schemas.microsoft.com/office/drawing/2014/main" val="2279978675"/>
                    </a:ext>
                  </a:extLst>
                </a:gridCol>
              </a:tblGrid>
              <a:tr h="467392">
                <a:tc>
                  <a:txBody>
                    <a:bodyPr/>
                    <a:lstStyle/>
                    <a:p>
                      <a:pPr algn="ctr" fontAlgn="b"/>
                      <a:r>
                        <a:rPr lang="en-US" sz="3200" b="1" u="none" strike="noStrike" dirty="0">
                          <a:effectLst/>
                          <a:latin typeface="Franklin Gothic Medium Cond" panose="020B0606030402020204" pitchFamily="34" charset="0"/>
                        </a:rPr>
                        <a:t>Category</a:t>
                      </a:r>
                      <a:endParaRPr lang="en-US" sz="3200" b="1"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b="1" u="none" strike="noStrike" dirty="0">
                          <a:effectLst/>
                          <a:latin typeface="Franklin Gothic Medium Cond" panose="020B0606030402020204" pitchFamily="34" charset="0"/>
                        </a:rPr>
                        <a:t>% </a:t>
                      </a:r>
                      <a:r>
                        <a:rPr lang="en-US" sz="3200" b="1" u="none" strike="noStrike" dirty="0" smtClean="0">
                          <a:effectLst/>
                          <a:latin typeface="Franklin Gothic Medium Cond" panose="020B0606030402020204" pitchFamily="34" charset="0"/>
                        </a:rPr>
                        <a:t>SCB loans</a:t>
                      </a:r>
                      <a:endParaRPr lang="en-US" sz="3200" b="1"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35034300"/>
                  </a:ext>
                </a:extLst>
              </a:tr>
              <a:tr h="816652">
                <a:tc>
                  <a:txBody>
                    <a:bodyPr/>
                    <a:lstStyle/>
                    <a:p>
                      <a:pPr algn="ctr" fontAlgn="b"/>
                      <a:r>
                        <a:rPr lang="en-US" sz="3200" u="none" strike="noStrike" dirty="0">
                          <a:effectLst/>
                          <a:latin typeface="Franklin Gothic Medium Cond" panose="020B0606030402020204" pitchFamily="34" charset="0"/>
                        </a:rPr>
                        <a:t>Weaker Sections</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10%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3828548435"/>
                  </a:ext>
                </a:extLst>
              </a:tr>
              <a:tr h="598590">
                <a:tc>
                  <a:txBody>
                    <a:bodyPr/>
                    <a:lstStyle/>
                    <a:p>
                      <a:pPr algn="ctr" fontAlgn="b"/>
                      <a:r>
                        <a:rPr lang="en-US" sz="3200" u="none" strike="noStrike" dirty="0" err="1">
                          <a:effectLst/>
                          <a:latin typeface="Franklin Gothic Medium Cond" panose="020B0606030402020204" pitchFamily="34" charset="0"/>
                        </a:rPr>
                        <a:t>Agri</a:t>
                      </a:r>
                      <a:r>
                        <a:rPr lang="en-US" sz="3200" u="none" strike="noStrike" dirty="0">
                          <a:effectLst/>
                          <a:latin typeface="Franklin Gothic Medium Cond" panose="020B0606030402020204" pitchFamily="34" charset="0"/>
                        </a:rPr>
                        <a:t> </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10%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4109505986"/>
                  </a:ext>
                </a:extLst>
              </a:tr>
              <a:tr h="1215903">
                <a:tc>
                  <a:txBody>
                    <a:bodyPr/>
                    <a:lstStyle/>
                    <a:p>
                      <a:pPr algn="ctr" fontAlgn="b"/>
                      <a:r>
                        <a:rPr lang="en-US" sz="3200" u="none" strike="noStrike" dirty="0">
                          <a:effectLst/>
                          <a:latin typeface="Franklin Gothic Medium Cond" panose="020B0606030402020204" pitchFamily="34" charset="0"/>
                        </a:rPr>
                        <a:t>*Marginal Farmer (</a:t>
                      </a:r>
                      <a:r>
                        <a:rPr lang="en-US" sz="3200" u="none" strike="noStrike" dirty="0" err="1">
                          <a:effectLst/>
                          <a:latin typeface="Franklin Gothic Medium Cond" panose="020B0606030402020204" pitchFamily="34" charset="0"/>
                        </a:rPr>
                        <a:t>upto</a:t>
                      </a:r>
                      <a:r>
                        <a:rPr lang="en-US" sz="3200" u="none" strike="noStrike" baseline="0" dirty="0">
                          <a:effectLst/>
                          <a:latin typeface="Franklin Gothic Medium Cond" panose="020B0606030402020204" pitchFamily="34" charset="0"/>
                        </a:rPr>
                        <a:t> 1ht)</a:t>
                      </a:r>
                      <a:endParaRPr lang="en-US" sz="3200" u="none" strike="noStrike" dirty="0">
                        <a:effectLst/>
                        <a:latin typeface="Franklin Gothic Medium Cond" panose="020B0606030402020204" pitchFamily="34" charset="0"/>
                      </a:endParaRPr>
                    </a:p>
                    <a:p>
                      <a:pPr algn="ctr" fontAlgn="b"/>
                      <a:r>
                        <a:rPr lang="en-US" sz="3200" u="none" strike="noStrike" dirty="0">
                          <a:effectLst/>
                          <a:latin typeface="Franklin Gothic Medium Cond" panose="020B0606030402020204" pitchFamily="34" charset="0"/>
                        </a:rPr>
                        <a:t>*Small</a:t>
                      </a:r>
                      <a:r>
                        <a:rPr lang="en-US" sz="3200" u="none" strike="noStrike" baseline="0" dirty="0">
                          <a:effectLst/>
                          <a:latin typeface="Franklin Gothic Medium Cond" panose="020B0606030402020204" pitchFamily="34" charset="0"/>
                        </a:rPr>
                        <a:t> farmer (&gt;1 </a:t>
                      </a:r>
                      <a:r>
                        <a:rPr lang="en-US" sz="3200" u="none" strike="noStrike" baseline="0" dirty="0" err="1">
                          <a:effectLst/>
                          <a:latin typeface="Franklin Gothic Medium Cond" panose="020B0606030402020204" pitchFamily="34" charset="0"/>
                        </a:rPr>
                        <a:t>upto</a:t>
                      </a:r>
                      <a:r>
                        <a:rPr lang="en-US" sz="3200" u="none" strike="noStrike" baseline="0" dirty="0">
                          <a:effectLst/>
                          <a:latin typeface="Franklin Gothic Medium Cond" panose="020B0606030402020204" pitchFamily="34" charset="0"/>
                        </a:rPr>
                        <a:t> 2ht)</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8%</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4112679638"/>
                  </a:ext>
                </a:extLst>
              </a:tr>
              <a:tr h="1215903">
                <a:tc>
                  <a:txBody>
                    <a:bodyPr/>
                    <a:lstStyle/>
                    <a:p>
                      <a:pPr algn="ctr" fontAlgn="b"/>
                      <a:r>
                        <a:rPr lang="en-US" sz="3200" u="none" strike="noStrike" dirty="0">
                          <a:effectLst/>
                          <a:latin typeface="Franklin Gothic Medium Cond" panose="020B0606030402020204" pitchFamily="34" charset="0"/>
                        </a:rPr>
                        <a:t>Micro Enterprises</a:t>
                      </a:r>
                    </a:p>
                    <a:p>
                      <a:pPr algn="ctr" fontAlgn="b"/>
                      <a:r>
                        <a:rPr lang="en-US" sz="3200" u="none" strike="noStrike" dirty="0">
                          <a:effectLst/>
                          <a:latin typeface="Franklin Gothic Medium Cond" panose="020B0606030402020204" pitchFamily="34" charset="0"/>
                        </a:rPr>
                        <a:t>Khadi-Village</a:t>
                      </a:r>
                      <a:r>
                        <a:rPr lang="en-US" sz="3200" u="none" strike="noStrike" baseline="0" dirty="0">
                          <a:effectLst/>
                          <a:latin typeface="Franklin Gothic Medium Cond" panose="020B0606030402020204" pitchFamily="34" charset="0"/>
                        </a:rPr>
                        <a:t> </a:t>
                      </a:r>
                      <a:r>
                        <a:rPr lang="en-US" sz="3200" u="none" strike="noStrike" baseline="0" dirty="0" err="1">
                          <a:effectLst/>
                          <a:latin typeface="Franklin Gothic Medium Cond" panose="020B0606030402020204" pitchFamily="34" charset="0"/>
                        </a:rPr>
                        <a:t>indu</a:t>
                      </a:r>
                      <a:r>
                        <a:rPr lang="en-US" sz="3200" u="none" strike="noStrike" baseline="0" dirty="0">
                          <a:effectLst/>
                          <a:latin typeface="Franklin Gothic Medium Cond" panose="020B0606030402020204" pitchFamily="34" charset="0"/>
                        </a:rPr>
                        <a:t>.</a:t>
                      </a:r>
                      <a:endParaRPr lang="en-US" sz="3200" u="none" strike="noStrike" dirty="0">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7.50%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458131897"/>
                  </a:ext>
                </a:extLst>
              </a:tr>
              <a:tr h="816652">
                <a:tc>
                  <a:txBody>
                    <a:bodyPr/>
                    <a:lstStyle/>
                    <a:p>
                      <a:pPr algn="ctr" fontAlgn="b"/>
                      <a:r>
                        <a:rPr lang="en-US" sz="2800" u="none" strike="noStrike" dirty="0">
                          <a:effectLst/>
                          <a:latin typeface="Franklin Gothic Medium Cond" panose="020B0606030402020204" pitchFamily="34" charset="0"/>
                        </a:rPr>
                        <a:t>All </a:t>
                      </a:r>
                      <a:r>
                        <a:rPr lang="en-US" sz="2800" u="none" strike="noStrike" dirty="0" smtClean="0">
                          <a:effectLst/>
                          <a:latin typeface="Franklin Gothic Medium Cond" panose="020B0606030402020204" pitchFamily="34" charset="0"/>
                        </a:rPr>
                        <a:t>PSL categories</a:t>
                      </a:r>
                      <a:endParaRPr lang="en-US" sz="2800" b="0" i="0" u="none" strike="noStrike" dirty="0">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4.5%</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507631512"/>
                  </a:ext>
                </a:extLst>
              </a:tr>
              <a:tr h="598590">
                <a:tc>
                  <a:txBody>
                    <a:bodyPr/>
                    <a:lstStyle/>
                    <a:p>
                      <a:pPr algn="ctr" fontAlgn="b"/>
                      <a:r>
                        <a:rPr lang="en-US" sz="3200" u="none" strike="noStrike">
                          <a:effectLst/>
                          <a:latin typeface="Franklin Gothic Medium Cond" panose="020B0606030402020204" pitchFamily="34" charset="0"/>
                        </a:rPr>
                        <a:t>Total PSL</a:t>
                      </a:r>
                      <a:endParaRPr lang="en-US" sz="3200" b="0" i="0" u="none" strike="noStrike">
                        <a:solidFill>
                          <a:srgbClr val="000000"/>
                        </a:solidFill>
                        <a:effectLst/>
                        <a:latin typeface="Franklin Gothic Medium Cond" panose="020B0606030402020204" pitchFamily="34" charset="0"/>
                      </a:endParaRPr>
                    </a:p>
                  </a:txBody>
                  <a:tcPr marL="5715" marR="5715" marT="5715" marB="0" anchor="ctr"/>
                </a:tc>
                <a:tc>
                  <a:txBody>
                    <a:bodyPr/>
                    <a:lstStyle/>
                    <a:p>
                      <a:pPr algn="ctr" fontAlgn="b"/>
                      <a:r>
                        <a:rPr lang="en-US" sz="3200" u="none" strike="noStrike" dirty="0">
                          <a:effectLst/>
                          <a:latin typeface="Franklin Gothic Medium Cond" panose="020B0606030402020204" pitchFamily="34" charset="0"/>
                        </a:rPr>
                        <a:t>40%</a:t>
                      </a:r>
                      <a:endParaRPr lang="en-US" sz="3200" b="0" i="0" u="none" strike="noStrike" dirty="0">
                        <a:solidFill>
                          <a:srgbClr val="000000"/>
                        </a:solidFill>
                        <a:effectLst/>
                        <a:latin typeface="Franklin Gothic Medium Cond" panose="020B0606030402020204" pitchFamily="34" charset="0"/>
                      </a:endParaRPr>
                    </a:p>
                  </a:txBody>
                  <a:tcPr marL="5715" marR="5715" marT="5715" marB="0" anchor="ctr"/>
                </a:tc>
                <a:extLst>
                  <a:ext uri="{0D108BD9-81ED-4DB2-BD59-A6C34878D82A}">
                    <a16:rowId xmlns:a16="http://schemas.microsoft.com/office/drawing/2014/main" val="2660861523"/>
                  </a:ext>
                </a:extLst>
              </a:tr>
            </a:tbl>
          </a:graphicData>
        </a:graphic>
      </p:graphicFrame>
      <p:sp>
        <p:nvSpPr>
          <p:cNvPr id="6" name="Title 5"/>
          <p:cNvSpPr>
            <a:spLocks noGrp="1"/>
          </p:cNvSpPr>
          <p:nvPr>
            <p:ph type="title"/>
          </p:nvPr>
        </p:nvSpPr>
        <p:spPr/>
        <p:txBody>
          <a:bodyPr>
            <a:normAutofit/>
          </a:bodyPr>
          <a:lstStyle/>
          <a:p>
            <a:r>
              <a:rPr lang="en-US" dirty="0"/>
              <a:t>Loan biz: PSL (MORE DETAILs </a:t>
            </a:r>
            <a:r>
              <a:rPr lang="en-US" dirty="0">
                <a:hlinkClick r:id="rId3"/>
              </a:rPr>
              <a:t>in this lecture link</a:t>
            </a:r>
            <a:r>
              <a:rPr lang="en-US" dirty="0"/>
              <a:t>)</a:t>
            </a:r>
          </a:p>
        </p:txBody>
      </p:sp>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10273" y="2349040"/>
            <a:ext cx="1068930" cy="1721384"/>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10273" y="4326469"/>
            <a:ext cx="1203049" cy="902287"/>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93707" y="1261306"/>
            <a:ext cx="1087734" cy="1087734"/>
          </a:xfrm>
          <a:prstGeom prst="rect">
            <a:avLst/>
          </a:prstGeom>
        </p:spPr>
      </p:pic>
      <p:sp>
        <p:nvSpPr>
          <p:cNvPr id="3" name="Rectangle 2"/>
          <p:cNvSpPr/>
          <p:nvPr/>
        </p:nvSpPr>
        <p:spPr>
          <a:xfrm>
            <a:off x="6778869" y="6093069"/>
            <a:ext cx="2233246" cy="577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RRB &amp; SFB:75%</a:t>
            </a:r>
            <a:endParaRPr lang="en-US" sz="2400" dirty="0"/>
          </a:p>
        </p:txBody>
      </p:sp>
      <p:sp>
        <p:nvSpPr>
          <p:cNvPr id="5" name="Up Arrow Callout 4"/>
          <p:cNvSpPr/>
          <p:nvPr/>
        </p:nvSpPr>
        <p:spPr>
          <a:xfrm>
            <a:off x="6993707" y="4835769"/>
            <a:ext cx="2018408" cy="1257300"/>
          </a:xfrm>
          <a:prstGeom prst="up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Disha </a:t>
            </a:r>
            <a:r>
              <a:rPr lang="en-US" dirty="0" err="1" smtClean="0"/>
              <a:t>Microfin</a:t>
            </a:r>
            <a:r>
              <a:rPr lang="en-US" dirty="0" smtClean="0"/>
              <a:t> (SFB)</a:t>
            </a:r>
          </a:p>
          <a:p>
            <a:pPr algn="ctr"/>
            <a:r>
              <a:rPr lang="en-US" dirty="0" err="1" smtClean="0"/>
              <a:t>A’bad</a:t>
            </a:r>
            <a:r>
              <a:rPr lang="en-US" dirty="0" smtClean="0"/>
              <a:t> GIDC network “edge”= rest 35%</a:t>
            </a:r>
            <a:endParaRPr lang="en-US" dirty="0"/>
          </a:p>
        </p:txBody>
      </p:sp>
    </p:spTree>
    <p:extLst>
      <p:ext uri="{BB962C8B-B14F-4D97-AF65-F5344CB8AC3E}">
        <p14:creationId xmlns:p14="http://schemas.microsoft.com/office/powerpoint/2010/main" val="121023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659113666"/>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pPr algn="l"/>
            <a:r>
              <a:rPr lang="en-US" dirty="0" smtClean="0"/>
              <a:t>Different Norms: Loan Business</a:t>
            </a:r>
            <a:endParaRPr lang="en-US" dirty="0"/>
          </a:p>
        </p:txBody>
      </p:sp>
      <p:sp>
        <p:nvSpPr>
          <p:cNvPr id="7" name="Rectangular Callout 6"/>
          <p:cNvSpPr/>
          <p:nvPr/>
        </p:nvSpPr>
        <p:spPr>
          <a:xfrm>
            <a:off x="870439" y="5825232"/>
            <a:ext cx="3305907" cy="959614"/>
          </a:xfrm>
          <a:prstGeom prst="wedgeRectCallout">
            <a:avLst>
              <a:gd name="adj1" fmla="val 3561"/>
              <a:gd name="adj2" fmla="val -96145"/>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Justification: Difficult </a:t>
            </a:r>
            <a:r>
              <a:rPr lang="en-US" sz="2000" dirty="0"/>
              <a:t>to revamp RRB, Cooperative, LAB.</a:t>
            </a:r>
          </a:p>
        </p:txBody>
      </p:sp>
      <p:sp>
        <p:nvSpPr>
          <p:cNvPr id="10" name="Rectangular Callout 9"/>
          <p:cNvSpPr/>
          <p:nvPr/>
        </p:nvSpPr>
        <p:spPr>
          <a:xfrm>
            <a:off x="1802423" y="795523"/>
            <a:ext cx="3077308" cy="1446516"/>
          </a:xfrm>
          <a:prstGeom prst="wedgeRectCallout">
            <a:avLst>
              <a:gd name="adj1" fmla="val -21528"/>
              <a:gd name="adj2" fmla="val 7168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NABARD, SIDBI, Mudra-&gt; PSB/PSL; </a:t>
            </a:r>
            <a:r>
              <a:rPr lang="en-US" sz="2000" dirty="0" err="1" smtClean="0"/>
              <a:t>RRB,cooperatives</a:t>
            </a:r>
            <a:endParaRPr lang="en-US" sz="2000" dirty="0" smtClean="0"/>
          </a:p>
          <a:p>
            <a:pPr algn="ctr"/>
            <a:r>
              <a:rPr lang="en-US" sz="2000" dirty="0" smtClean="0"/>
              <a:t>+ ..Duplication, shell firms: NPA</a:t>
            </a:r>
            <a:endParaRPr lang="en-US" sz="2000" dirty="0"/>
          </a:p>
        </p:txBody>
      </p:sp>
      <p:sp>
        <p:nvSpPr>
          <p:cNvPr id="11" name="Rectangular Callout 10"/>
          <p:cNvSpPr/>
          <p:nvPr/>
        </p:nvSpPr>
        <p:spPr>
          <a:xfrm>
            <a:off x="6260123" y="795523"/>
            <a:ext cx="2883877" cy="1446516"/>
          </a:xfrm>
          <a:prstGeom prst="wedgeRectCallout">
            <a:avLst>
              <a:gd name="adj1" fmla="val -30957"/>
              <a:gd name="adj2" fmla="val 6925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Then how you can call it a “bank”? And how will it sustain? </a:t>
            </a:r>
            <a:endParaRPr lang="en-US" sz="2400" dirty="0"/>
          </a:p>
        </p:txBody>
      </p:sp>
      <p:sp>
        <p:nvSpPr>
          <p:cNvPr id="14" name="Rectangular Callout 13"/>
          <p:cNvSpPr/>
          <p:nvPr/>
        </p:nvSpPr>
        <p:spPr>
          <a:xfrm>
            <a:off x="5646006" y="4985238"/>
            <a:ext cx="3305907" cy="1872762"/>
          </a:xfrm>
          <a:prstGeom prst="wedgeRectCallout">
            <a:avLst>
              <a:gd name="adj1" fmla="val 8082"/>
              <a:gd name="adj2" fmla="val -64220"/>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Justification: creative products, </a:t>
            </a:r>
            <a:r>
              <a:rPr lang="en-US" sz="2000" dirty="0" err="1" smtClean="0"/>
              <a:t>bancassurance</a:t>
            </a:r>
            <a:r>
              <a:rPr lang="en-US" sz="2000" dirty="0" smtClean="0"/>
              <a:t>, MF..</a:t>
            </a:r>
          </a:p>
          <a:p>
            <a:pPr algn="ctr"/>
            <a:r>
              <a:rPr lang="en-US" sz="2000" dirty="0" smtClean="0"/>
              <a:t>Then lower commission @SCB by competition, innovative products like seed insurance</a:t>
            </a:r>
            <a:endParaRPr lang="en-US" sz="2000" dirty="0"/>
          </a:p>
        </p:txBody>
      </p:sp>
      <p:sp>
        <p:nvSpPr>
          <p:cNvPr id="8" name="Rectangle 7"/>
          <p:cNvSpPr/>
          <p:nvPr/>
        </p:nvSpPr>
        <p:spPr>
          <a:xfrm>
            <a:off x="4879731" y="0"/>
            <a:ext cx="426426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70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ppt_x"/>
                                          </p:val>
                                        </p:tav>
                                      </p:tavLst>
                                    </p:anim>
                                    <p:anim calcmode="lin" valueType="num">
                                      <p:cBhvr additive="base">
                                        <p:cTn id="17" dur="500"/>
                                        <p:tgtEl>
                                          <p:spTgt spid="8"/>
                                        </p:tgtEl>
                                        <p:attrNameLst>
                                          <p:attrName>ppt_y</p:attrName>
                                        </p:attrNameLst>
                                      </p:cBhvr>
                                      <p:tavLst>
                                        <p:tav tm="0">
                                          <p:val>
                                            <p:strVal val="ppt_y"/>
                                          </p:val>
                                        </p:tav>
                                        <p:tav tm="100000">
                                          <p:val>
                                            <p:strVal val="1+ppt_h/2"/>
                                          </p:val>
                                        </p:tav>
                                      </p:tavLst>
                                    </p:anim>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4"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91887897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smtClean="0"/>
              <a:t>Different Norms: Future growth &amp; evolution</a:t>
            </a:r>
            <a:endParaRPr lang="en-US"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31415" y="5560184"/>
            <a:ext cx="1399804" cy="1196651"/>
          </a:xfrm>
          <a:prstGeom prst="rect">
            <a:avLst/>
          </a:prstGeom>
        </p:spPr>
      </p:pic>
      <p:pic>
        <p:nvPicPr>
          <p:cNvPr id="3" name="Picture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19865" y="4273883"/>
            <a:ext cx="1824135" cy="1216090"/>
          </a:xfrm>
          <a:prstGeom prst="rect">
            <a:avLst/>
          </a:prstGeom>
        </p:spPr>
      </p:pic>
      <p:sp>
        <p:nvSpPr>
          <p:cNvPr id="5" name="Rectangular Callout 4"/>
          <p:cNvSpPr/>
          <p:nvPr/>
        </p:nvSpPr>
        <p:spPr>
          <a:xfrm>
            <a:off x="903511" y="5560184"/>
            <a:ext cx="2648581" cy="1297816"/>
          </a:xfrm>
          <a:prstGeom prst="wedgeRectCallout">
            <a:avLst>
              <a:gd name="adj1" fmla="val 64128"/>
              <a:gd name="adj2" fmla="val -1018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SCBs already troubled…now more competition? </a:t>
            </a:r>
            <a:r>
              <a:rPr lang="en-US" dirty="0" smtClean="0">
                <a:sym typeface="Wingdings" panose="05000000000000000000" pitchFamily="2" charset="2"/>
              </a:rPr>
              <a:t> entry of corporates = dog eat dog scenario. 3 already dropped!</a:t>
            </a:r>
            <a:endParaRPr lang="en-US" dirty="0"/>
          </a:p>
        </p:txBody>
      </p:sp>
      <p:sp>
        <p:nvSpPr>
          <p:cNvPr id="7" name="Rectangular Callout 6"/>
          <p:cNvSpPr/>
          <p:nvPr/>
        </p:nvSpPr>
        <p:spPr>
          <a:xfrm>
            <a:off x="5605365" y="4273883"/>
            <a:ext cx="1714500" cy="1098217"/>
          </a:xfrm>
          <a:prstGeom prst="wedgeRectCallout">
            <a:avLst>
              <a:gd name="adj1" fmla="val 77738"/>
              <a:gd name="adj2" fmla="val -1702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500" dirty="0"/>
              <a:t>Competition among business firms =better services for clients</a:t>
            </a:r>
            <a:r>
              <a:rPr lang="en-US" sz="1500" dirty="0" smtClean="0"/>
              <a:t>.</a:t>
            </a:r>
            <a:endParaRPr lang="en-US" sz="1500" dirty="0"/>
          </a:p>
        </p:txBody>
      </p:sp>
    </p:spTree>
    <p:extLst>
      <p:ext uri="{BB962C8B-B14F-4D97-AF65-F5344CB8AC3E}">
        <p14:creationId xmlns:p14="http://schemas.microsoft.com/office/powerpoint/2010/main" val="202896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E3B7593D-CDFB-42CB-95BD-7F92C7EE150A}"/>
                                            </p:graphicEl>
                                          </p:spTgt>
                                        </p:tgtEl>
                                        <p:attrNameLst>
                                          <p:attrName>style.visibility</p:attrName>
                                        </p:attrNameLst>
                                      </p:cBhvr>
                                      <p:to>
                                        <p:strVal val="visible"/>
                                      </p:to>
                                    </p:set>
                                    <p:animEffect transition="in" filter="fade">
                                      <p:cBhvr>
                                        <p:cTn id="23" dur="500"/>
                                        <p:tgtEl>
                                          <p:spTgt spid="6">
                                            <p:graphicEl>
                                              <a:dgm id="{E3B7593D-CDFB-42CB-95BD-7F92C7EE150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45AF4503-5D4A-4360-945F-7EA19D6856E2}"/>
                                            </p:graphicEl>
                                          </p:spTgt>
                                        </p:tgtEl>
                                        <p:attrNameLst>
                                          <p:attrName>style.visibility</p:attrName>
                                        </p:attrNameLst>
                                      </p:cBhvr>
                                      <p:to>
                                        <p:strVal val="visible"/>
                                      </p:to>
                                    </p:set>
                                    <p:animEffect transition="in" filter="fade">
                                      <p:cBhvr>
                                        <p:cTn id="26" dur="500"/>
                                        <p:tgtEl>
                                          <p:spTgt spid="6">
                                            <p:graphicEl>
                                              <a:dgm id="{45AF4503-5D4A-4360-945F-7EA19D6856E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E120CA3D-E031-4113-8088-C2F4998A2827}"/>
                                            </p:graphicEl>
                                          </p:spTgt>
                                        </p:tgtEl>
                                        <p:attrNameLst>
                                          <p:attrName>style.visibility</p:attrName>
                                        </p:attrNameLst>
                                      </p:cBhvr>
                                      <p:to>
                                        <p:strVal val="visible"/>
                                      </p:to>
                                    </p:set>
                                    <p:animEffect transition="in" filter="fade">
                                      <p:cBhvr>
                                        <p:cTn id="31" dur="500"/>
                                        <p:tgtEl>
                                          <p:spTgt spid="6">
                                            <p:graphicEl>
                                              <a:dgm id="{E120CA3D-E031-4113-8088-C2F4998A2827}"/>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79D3ACB0-35E7-43B2-9CB7-B9B650D712F6}"/>
                                            </p:graphicEl>
                                          </p:spTgt>
                                        </p:tgtEl>
                                        <p:attrNameLst>
                                          <p:attrName>style.visibility</p:attrName>
                                        </p:attrNameLst>
                                      </p:cBhvr>
                                      <p:to>
                                        <p:strVal val="visible"/>
                                      </p:to>
                                    </p:set>
                                    <p:animEffect transition="in" filter="fade">
                                      <p:cBhvr>
                                        <p:cTn id="36" dur="500"/>
                                        <p:tgtEl>
                                          <p:spTgt spid="6">
                                            <p:graphicEl>
                                              <a:dgm id="{79D3ACB0-35E7-43B2-9CB7-B9B650D712F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1C51605C-D857-4FE6-AF6A-0A74B3965B21}"/>
                                            </p:graphicEl>
                                          </p:spTgt>
                                        </p:tgtEl>
                                        <p:attrNameLst>
                                          <p:attrName>style.visibility</p:attrName>
                                        </p:attrNameLst>
                                      </p:cBhvr>
                                      <p:to>
                                        <p:strVal val="visible"/>
                                      </p:to>
                                    </p:set>
                                    <p:animEffect transition="in" filter="fade">
                                      <p:cBhvr>
                                        <p:cTn id="39" dur="500"/>
                                        <p:tgtEl>
                                          <p:spTgt spid="6">
                                            <p:graphicEl>
                                              <a:dgm id="{1C51605C-D857-4FE6-AF6A-0A74B3965B21}"/>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EF95AB61-AF6A-4873-80B7-E249D73FF950}"/>
                                            </p:graphicEl>
                                          </p:spTgt>
                                        </p:tgtEl>
                                        <p:attrNameLst>
                                          <p:attrName>style.visibility</p:attrName>
                                        </p:attrNameLst>
                                      </p:cBhvr>
                                      <p:to>
                                        <p:strVal val="visible"/>
                                      </p:to>
                                    </p:set>
                                    <p:animEffect transition="in" filter="fade">
                                      <p:cBhvr>
                                        <p:cTn id="44" dur="500"/>
                                        <p:tgtEl>
                                          <p:spTgt spid="6">
                                            <p:graphicEl>
                                              <a:dgm id="{EF95AB61-AF6A-4873-80B7-E249D73FF95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643541526"/>
              </p:ext>
            </p:extLst>
          </p:nvPr>
        </p:nvGraphicFramePr>
        <p:xfrm>
          <a:off x="0" y="694592"/>
          <a:ext cx="9051721" cy="5796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1991: </a:t>
            </a:r>
            <a:r>
              <a:rPr lang="en-US" dirty="0" err="1" smtClean="0"/>
              <a:t>M.Narsimhan</a:t>
            </a:r>
            <a:r>
              <a:rPr lang="en-US" dirty="0" smtClean="0"/>
              <a:t> Committee for Banking sector reforms</a:t>
            </a:r>
            <a:endParaRPr lang="en-US" dirty="0"/>
          </a:p>
        </p:txBody>
      </p:sp>
      <p:pic>
        <p:nvPicPr>
          <p:cNvPr id="4" name="Picture 2" descr="M. Narasimham"/>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071946" y="3273669"/>
            <a:ext cx="2072054" cy="2072054"/>
          </a:xfrm>
          <a:prstGeom prst="rect">
            <a:avLst/>
          </a:prstGeom>
          <a:noFill/>
          <a:ln w="38100" cap="flat" cmpd="sng" algn="ctr">
            <a:noFill/>
            <a:prstDash val="solid"/>
          </a:ln>
          <a:effectLst/>
          <a:extLst>
            <a:ext uri="{909E8E84-426E-40DD-AFC4-6F175D3DCCD1}">
              <a14:hiddenFill xmlns:a14="http://schemas.microsoft.com/office/drawing/2010/main">
                <a:solidFill>
                  <a:srgbClr val="FFFFFF"/>
                </a:solidFill>
              </a14:hiddenFill>
            </a:ext>
          </a:extLst>
        </p:spPr>
      </p:pic>
      <p:sp>
        <p:nvSpPr>
          <p:cNvPr id="2" name="Rectangular Callout 1"/>
          <p:cNvSpPr/>
          <p:nvPr/>
        </p:nvSpPr>
        <p:spPr>
          <a:xfrm>
            <a:off x="6409592" y="5882054"/>
            <a:ext cx="2558562" cy="852854"/>
          </a:xfrm>
          <a:prstGeom prst="wedgeRectCallout">
            <a:avLst>
              <a:gd name="adj1" fmla="val 35181"/>
              <a:gd name="adj2" fmla="val -140593"/>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Narsimhan is the first and only RBI ‘career’ officer so far, to become RBI Governor </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9802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3CF6A8E-8BBC-48E1-8A02-441E0F975284}"/>
                                            </p:graphicEl>
                                          </p:spTgt>
                                        </p:tgtEl>
                                        <p:attrNameLst>
                                          <p:attrName>style.visibility</p:attrName>
                                        </p:attrNameLst>
                                      </p:cBhvr>
                                      <p:to>
                                        <p:strVal val="visible"/>
                                      </p:to>
                                    </p:set>
                                    <p:animEffect transition="in" filter="fade">
                                      <p:cBhvr>
                                        <p:cTn id="7" dur="500"/>
                                        <p:tgtEl>
                                          <p:spTgt spid="8">
                                            <p:graphicEl>
                                              <a:dgm id="{43CF6A8E-8BBC-48E1-8A02-441E0F97528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853C19B0-E0C3-4FEF-BAA2-6354AC2A7622}"/>
                                            </p:graphicEl>
                                          </p:spTgt>
                                        </p:tgtEl>
                                        <p:attrNameLst>
                                          <p:attrName>style.visibility</p:attrName>
                                        </p:attrNameLst>
                                      </p:cBhvr>
                                      <p:to>
                                        <p:strVal val="visible"/>
                                      </p:to>
                                    </p:set>
                                    <p:animEffect transition="in" filter="fade">
                                      <p:cBhvr>
                                        <p:cTn id="12" dur="500"/>
                                        <p:tgtEl>
                                          <p:spTgt spid="8">
                                            <p:graphicEl>
                                              <a:dgm id="{853C19B0-E0C3-4FEF-BAA2-6354AC2A762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009F2AE2-0FD2-49FF-99D1-24CEA65A17E0}"/>
                                            </p:graphicEl>
                                          </p:spTgt>
                                        </p:tgtEl>
                                        <p:attrNameLst>
                                          <p:attrName>style.visibility</p:attrName>
                                        </p:attrNameLst>
                                      </p:cBhvr>
                                      <p:to>
                                        <p:strVal val="visible"/>
                                      </p:to>
                                    </p:set>
                                    <p:animEffect transition="in" filter="fade">
                                      <p:cBhvr>
                                        <p:cTn id="17" dur="500"/>
                                        <p:tgtEl>
                                          <p:spTgt spid="8">
                                            <p:graphicEl>
                                              <a:dgm id="{009F2AE2-0FD2-49FF-99D1-24CEA65A17E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E783AAE2-2B40-492C-82B3-B7D760783296}"/>
                                            </p:graphicEl>
                                          </p:spTgt>
                                        </p:tgtEl>
                                        <p:attrNameLst>
                                          <p:attrName>style.visibility</p:attrName>
                                        </p:attrNameLst>
                                      </p:cBhvr>
                                      <p:to>
                                        <p:strVal val="visible"/>
                                      </p:to>
                                    </p:set>
                                    <p:animEffect transition="in" filter="fade">
                                      <p:cBhvr>
                                        <p:cTn id="22" dur="500"/>
                                        <p:tgtEl>
                                          <p:spTgt spid="8">
                                            <p:graphicEl>
                                              <a:dgm id="{E783AAE2-2B40-492C-82B3-B7D76078329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26B5FB83-2A88-4BA3-B55D-85575EDD57E8}"/>
                                            </p:graphicEl>
                                          </p:spTgt>
                                        </p:tgtEl>
                                        <p:attrNameLst>
                                          <p:attrName>style.visibility</p:attrName>
                                        </p:attrNameLst>
                                      </p:cBhvr>
                                      <p:to>
                                        <p:strVal val="visible"/>
                                      </p:to>
                                    </p:set>
                                    <p:animEffect transition="in" filter="fade">
                                      <p:cBhvr>
                                        <p:cTn id="27" dur="500"/>
                                        <p:tgtEl>
                                          <p:spTgt spid="8">
                                            <p:graphicEl>
                                              <a:dgm id="{26B5FB83-2A88-4BA3-B55D-85575EDD57E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20EDD498-B8D0-4A9C-8510-354B5B99EE50}"/>
                                            </p:graphicEl>
                                          </p:spTgt>
                                        </p:tgtEl>
                                        <p:attrNameLst>
                                          <p:attrName>style.visibility</p:attrName>
                                        </p:attrNameLst>
                                      </p:cBhvr>
                                      <p:to>
                                        <p:strVal val="visible"/>
                                      </p:to>
                                    </p:set>
                                    <p:animEffect transition="in" filter="fade">
                                      <p:cBhvr>
                                        <p:cTn id="32" dur="500"/>
                                        <p:tgtEl>
                                          <p:spTgt spid="8">
                                            <p:graphicEl>
                                              <a:dgm id="{20EDD498-B8D0-4A9C-8510-354B5B99EE50}"/>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23F59F6C-ED10-4535-B686-C9DEC81C7A40}"/>
                                            </p:graphicEl>
                                          </p:spTgt>
                                        </p:tgtEl>
                                        <p:attrNameLst>
                                          <p:attrName>style.visibility</p:attrName>
                                        </p:attrNameLst>
                                      </p:cBhvr>
                                      <p:to>
                                        <p:strVal val="visible"/>
                                      </p:to>
                                    </p:set>
                                    <p:animEffect transition="in" filter="fade">
                                      <p:cBhvr>
                                        <p:cTn id="37" dur="500"/>
                                        <p:tgtEl>
                                          <p:spTgt spid="8">
                                            <p:graphicEl>
                                              <a:dgm id="{23F59F6C-ED10-4535-B686-C9DEC81C7A4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182DF1B8-1C44-45E5-8154-24CA12B49ACF}"/>
                                            </p:graphicEl>
                                          </p:spTgt>
                                        </p:tgtEl>
                                        <p:attrNameLst>
                                          <p:attrName>style.visibility</p:attrName>
                                        </p:attrNameLst>
                                      </p:cBhvr>
                                      <p:to>
                                        <p:strVal val="visible"/>
                                      </p:to>
                                    </p:set>
                                    <p:animEffect transition="in" filter="fade">
                                      <p:cBhvr>
                                        <p:cTn id="42" dur="500"/>
                                        <p:tgtEl>
                                          <p:spTgt spid="8">
                                            <p:graphicEl>
                                              <a:dgm id="{182DF1B8-1C44-45E5-8154-24CA12B49AC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D77ED996-1E08-421B-8772-8E4F44247165}"/>
                                            </p:graphicEl>
                                          </p:spTgt>
                                        </p:tgtEl>
                                        <p:attrNameLst>
                                          <p:attrName>style.visibility</p:attrName>
                                        </p:attrNameLst>
                                      </p:cBhvr>
                                      <p:to>
                                        <p:strVal val="visible"/>
                                      </p:to>
                                    </p:set>
                                    <p:animEffect transition="in" filter="fade">
                                      <p:cBhvr>
                                        <p:cTn id="47" dur="500"/>
                                        <p:tgtEl>
                                          <p:spTgt spid="8">
                                            <p:graphicEl>
                                              <a:dgm id="{D77ED996-1E08-421B-8772-8E4F4424716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B6942B11-A8D5-4ED4-AB41-EBBFD2507905}"/>
                                            </p:graphicEl>
                                          </p:spTgt>
                                        </p:tgtEl>
                                        <p:attrNameLst>
                                          <p:attrName>style.visibility</p:attrName>
                                        </p:attrNameLst>
                                      </p:cBhvr>
                                      <p:to>
                                        <p:strVal val="visible"/>
                                      </p:to>
                                    </p:set>
                                    <p:animEffect transition="in" filter="fade">
                                      <p:cBhvr>
                                        <p:cTn id="52" dur="500"/>
                                        <p:tgtEl>
                                          <p:spTgt spid="8">
                                            <p:graphicEl>
                                              <a:dgm id="{B6942B11-A8D5-4ED4-AB41-EBBFD250790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dgm id="{AD2CD40C-7725-498D-AF05-A2D231FB8AD0}"/>
                                            </p:graphicEl>
                                          </p:spTgt>
                                        </p:tgtEl>
                                        <p:attrNameLst>
                                          <p:attrName>style.visibility</p:attrName>
                                        </p:attrNameLst>
                                      </p:cBhvr>
                                      <p:to>
                                        <p:strVal val="visible"/>
                                      </p:to>
                                    </p:set>
                                    <p:animEffect transition="in" filter="fade">
                                      <p:cBhvr>
                                        <p:cTn id="57" dur="500"/>
                                        <p:tgtEl>
                                          <p:spTgt spid="8">
                                            <p:graphicEl>
                                              <a:dgm id="{AD2CD40C-7725-498D-AF05-A2D231FB8AD0}"/>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graphicEl>
                                              <a:dgm id="{5ED18C3E-835A-4779-9CDF-C7A9C5EA23D0}"/>
                                            </p:graphicEl>
                                          </p:spTgt>
                                        </p:tgtEl>
                                        <p:attrNameLst>
                                          <p:attrName>style.visibility</p:attrName>
                                        </p:attrNameLst>
                                      </p:cBhvr>
                                      <p:to>
                                        <p:strVal val="visible"/>
                                      </p:to>
                                    </p:set>
                                    <p:animEffect transition="in" filter="fade">
                                      <p:cBhvr>
                                        <p:cTn id="62" dur="500"/>
                                        <p:tgtEl>
                                          <p:spTgt spid="8">
                                            <p:graphicEl>
                                              <a:dgm id="{5ED18C3E-835A-4779-9CDF-C7A9C5EA23D0}"/>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graphicEl>
                                              <a:dgm id="{B677FD17-BA76-43A3-B9A4-2B25FB406CAA}"/>
                                            </p:graphicEl>
                                          </p:spTgt>
                                        </p:tgtEl>
                                        <p:attrNameLst>
                                          <p:attrName>style.visibility</p:attrName>
                                        </p:attrNameLst>
                                      </p:cBhvr>
                                      <p:to>
                                        <p:strVal val="visible"/>
                                      </p:to>
                                    </p:set>
                                    <p:animEffect transition="in" filter="fade">
                                      <p:cBhvr>
                                        <p:cTn id="67" dur="500"/>
                                        <p:tgtEl>
                                          <p:spTgt spid="8">
                                            <p:graphicEl>
                                              <a:dgm id="{B677FD17-BA76-43A3-B9A4-2B25FB406CAA}"/>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graphicEl>
                                              <a:dgm id="{881EEA2B-B6A1-4613-B069-A69E1A2DC886}"/>
                                            </p:graphicEl>
                                          </p:spTgt>
                                        </p:tgtEl>
                                        <p:attrNameLst>
                                          <p:attrName>style.visibility</p:attrName>
                                        </p:attrNameLst>
                                      </p:cBhvr>
                                      <p:to>
                                        <p:strVal val="visible"/>
                                      </p:to>
                                    </p:set>
                                    <p:animEffect transition="in" filter="fade">
                                      <p:cBhvr>
                                        <p:cTn id="72" dur="500"/>
                                        <p:tgtEl>
                                          <p:spTgt spid="8">
                                            <p:graphicEl>
                                              <a:dgm id="{881EEA2B-B6A1-4613-B069-A69E1A2DC886}"/>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graphicEl>
                                              <a:dgm id="{C20AF2FF-D327-45D0-99B9-65C676E2F294}"/>
                                            </p:graphicEl>
                                          </p:spTgt>
                                        </p:tgtEl>
                                        <p:attrNameLst>
                                          <p:attrName>style.visibility</p:attrName>
                                        </p:attrNameLst>
                                      </p:cBhvr>
                                      <p:to>
                                        <p:strVal val="visible"/>
                                      </p:to>
                                    </p:set>
                                    <p:animEffect transition="in" filter="fade">
                                      <p:cBhvr>
                                        <p:cTn id="77" dur="500"/>
                                        <p:tgtEl>
                                          <p:spTgt spid="8">
                                            <p:graphicEl>
                                              <a:dgm id="{C20AF2FF-D327-45D0-99B9-65C676E2F29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sz="quarter" idx="14"/>
          </p:nvPr>
        </p:nvPicPr>
        <p:blipFill>
          <a:blip r:embed="rId3">
            <a:extLst>
              <a:ext uri="{28A0092B-C50C-407E-A947-70E740481C1C}">
                <a14:useLocalDpi xmlns:a14="http://schemas.microsoft.com/office/drawing/2010/main"/>
              </a:ext>
            </a:extLst>
          </a:blip>
          <a:stretch>
            <a:fillRect/>
          </a:stretch>
        </p:blipFill>
        <p:spPr>
          <a:xfrm>
            <a:off x="7224629" y="4048042"/>
            <a:ext cx="1190791" cy="1190791"/>
          </a:xfrm>
        </p:spPr>
      </p:pic>
      <p:sp>
        <p:nvSpPr>
          <p:cNvPr id="6" name="Content Placeholder 5"/>
          <p:cNvSpPr>
            <a:spLocks noGrp="1"/>
          </p:cNvSpPr>
          <p:nvPr>
            <p:ph idx="1"/>
          </p:nvPr>
        </p:nvSpPr>
        <p:spPr/>
        <p:txBody>
          <a:bodyPr>
            <a:normAutofit fontScale="92500" lnSpcReduction="10000"/>
          </a:bodyPr>
          <a:lstStyle/>
          <a:p>
            <a:r>
              <a:rPr lang="en-US" dirty="0" smtClean="0"/>
              <a:t>If PSBs, cooperative banks, RRB </a:t>
            </a:r>
            <a:r>
              <a:rPr lang="en-US" dirty="0" smtClean="0">
                <a:solidFill>
                  <a:srgbClr val="FFC000"/>
                </a:solidFill>
              </a:rPr>
              <a:t>panacea</a:t>
            </a:r>
            <a:r>
              <a:rPr lang="en-US" dirty="0" smtClean="0"/>
              <a:t> for financial inclusion then Why </a:t>
            </a:r>
            <a:r>
              <a:rPr lang="en-US" dirty="0" err="1" smtClean="0"/>
              <a:t>Shardha</a:t>
            </a:r>
            <a:r>
              <a:rPr lang="en-US" dirty="0" smtClean="0"/>
              <a:t> chit fund scam and Rose Valley Chit fund scam? </a:t>
            </a:r>
          </a:p>
          <a:p>
            <a:r>
              <a:rPr lang="en-US" dirty="0" smtClean="0"/>
              <a:t>Even Surevy-2015-16 suggested more number and variety of banks. (</a:t>
            </a:r>
            <a:r>
              <a:rPr lang="en-US" dirty="0" smtClean="0">
                <a:hlinkClick r:id="rId4"/>
              </a:rPr>
              <a:t>4R4D Lecture Link</a:t>
            </a:r>
            <a:r>
              <a:rPr lang="en-US" dirty="0" smtClean="0"/>
              <a:t>)</a:t>
            </a:r>
          </a:p>
          <a:p>
            <a:r>
              <a:rPr lang="en-US" dirty="0" smtClean="0"/>
              <a:t>Better competition, more inclusion, tapping PPI- mobile reach</a:t>
            </a:r>
          </a:p>
          <a:p>
            <a:endParaRPr lang="en-US" dirty="0"/>
          </a:p>
          <a:p>
            <a:endParaRPr lang="en-US" dirty="0" smtClean="0"/>
          </a:p>
          <a:p>
            <a:endParaRPr lang="en-US" dirty="0"/>
          </a:p>
          <a:p>
            <a:r>
              <a:rPr lang="en-US" u="sng" dirty="0" smtClean="0"/>
              <a:t>AND there are sufficient safeguards</a:t>
            </a:r>
            <a:endParaRPr lang="en-US" u="sng" dirty="0"/>
          </a:p>
        </p:txBody>
      </p:sp>
      <p:sp>
        <p:nvSpPr>
          <p:cNvPr id="5" name="Title 4"/>
          <p:cNvSpPr>
            <a:spLocks noGrp="1"/>
          </p:cNvSpPr>
          <p:nvPr>
            <p:ph type="title"/>
          </p:nvPr>
        </p:nvSpPr>
        <p:spPr/>
        <p:txBody>
          <a:bodyPr/>
          <a:lstStyle/>
          <a:p>
            <a:r>
              <a:rPr lang="en-US" dirty="0" smtClean="0"/>
              <a:t>Why Small f. &amp; Payment banks </a:t>
            </a:r>
            <a:endParaRPr lang="en-US" dirty="0"/>
          </a:p>
        </p:txBody>
      </p:sp>
      <p:sp>
        <p:nvSpPr>
          <p:cNvPr id="7" name="Text Placeholder 6"/>
          <p:cNvSpPr>
            <a:spLocks noGrp="1"/>
          </p:cNvSpPr>
          <p:nvPr>
            <p:ph type="body" sz="quarter" idx="13"/>
          </p:nvPr>
        </p:nvSpPr>
        <p:spPr/>
        <p:txBody>
          <a:bodyPr/>
          <a:lstStyle/>
          <a:p>
            <a:r>
              <a:rPr lang="en-US" smtClean="0"/>
              <a:t>Justification</a:t>
            </a:r>
            <a:endParaRPr lang="en-US" dirty="0"/>
          </a:p>
        </p:txBody>
      </p:sp>
    </p:spTree>
    <p:extLst>
      <p:ext uri="{BB962C8B-B14F-4D97-AF65-F5344CB8AC3E}">
        <p14:creationId xmlns:p14="http://schemas.microsoft.com/office/powerpoint/2010/main" val="261288969"/>
      </p:ext>
    </p:extLst>
  </p:cSld>
  <p:clrMapOvr>
    <a:masterClrMapping/>
  </p:clrMapOvr>
  <p:timing>
    <p:tnLst>
      <p:par>
        <p:cTn id="1" dur="indefinite" restart="never" nodeType="tmRoot"/>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20000"/>
          </a:bodyPr>
          <a:lstStyle/>
          <a:p>
            <a:r>
              <a:rPr lang="en-US" dirty="0" smtClean="0"/>
              <a:t>Must be a public ltd. Company with Min. 100 cr. Capital</a:t>
            </a:r>
          </a:p>
          <a:p>
            <a:r>
              <a:rPr lang="en-US" dirty="0" smtClean="0"/>
              <a:t>1934: Must be scheduled bank under RBI Act [CRR]</a:t>
            </a:r>
          </a:p>
          <a:p>
            <a:r>
              <a:rPr lang="en-US" dirty="0" smtClean="0"/>
              <a:t>1949: Banking regulation act [SLR]</a:t>
            </a:r>
          </a:p>
          <a:p>
            <a:r>
              <a:rPr lang="en-US" dirty="0" smtClean="0"/>
              <a:t>1961: DICGC Act deposits “insured”</a:t>
            </a:r>
          </a:p>
          <a:p>
            <a:r>
              <a:rPr lang="en-US" dirty="0" smtClean="0"/>
              <a:t>2006: Banking Ombudsman will have jurisdiction</a:t>
            </a:r>
          </a:p>
          <a:p>
            <a:r>
              <a:rPr lang="en-US" dirty="0" smtClean="0"/>
              <a:t>2007: Payment </a:t>
            </a:r>
            <a:r>
              <a:rPr lang="en-US" dirty="0"/>
              <a:t>and Settlement Systems Act, 2007 </a:t>
            </a:r>
            <a:r>
              <a:rPr lang="en-US" dirty="0" smtClean="0"/>
              <a:t> [RBI regulations]</a:t>
            </a:r>
          </a:p>
          <a:p>
            <a:r>
              <a:rPr lang="en-US" dirty="0"/>
              <a:t>2013: Companies Act Majority of directors must be “independent”. </a:t>
            </a:r>
            <a:endParaRPr lang="en-US" dirty="0">
              <a:solidFill>
                <a:srgbClr val="FFC000"/>
              </a:solidFill>
            </a:endParaRPr>
          </a:p>
          <a:p>
            <a:r>
              <a:rPr lang="en-US" dirty="0" smtClean="0"/>
              <a:t>BASEL-III: capital to risk weight asset ratio (CRAR) is tighter. (SCB: 9%, for these two: 15%. </a:t>
            </a:r>
            <a:r>
              <a:rPr lang="en-US" dirty="0" smtClean="0">
                <a:solidFill>
                  <a:srgbClr val="FFC000"/>
                </a:solidFill>
                <a:hlinkClick r:id="rId3"/>
              </a:rPr>
              <a:t>More in this lecture link</a:t>
            </a:r>
            <a:r>
              <a:rPr lang="en-US" dirty="0" smtClean="0"/>
              <a:t>).</a:t>
            </a:r>
            <a:endParaRPr lang="en-US" dirty="0"/>
          </a:p>
        </p:txBody>
      </p:sp>
      <p:sp>
        <p:nvSpPr>
          <p:cNvPr id="6" name="Text Placeholder 5"/>
          <p:cNvSpPr>
            <a:spLocks noGrp="1"/>
          </p:cNvSpPr>
          <p:nvPr>
            <p:ph type="body" sz="quarter" idx="13"/>
          </p:nvPr>
        </p:nvSpPr>
        <p:spPr/>
        <p:txBody>
          <a:bodyPr/>
          <a:lstStyle/>
          <a:p>
            <a:r>
              <a:rPr lang="en-US" dirty="0" smtClean="0"/>
              <a:t>safeguards</a:t>
            </a:r>
            <a:endParaRPr lang="en-US" dirty="0"/>
          </a:p>
        </p:txBody>
      </p:sp>
      <p:sp>
        <p:nvSpPr>
          <p:cNvPr id="7" name="Picture Placeholder 6"/>
          <p:cNvSpPr>
            <a:spLocks noGrp="1"/>
          </p:cNvSpPr>
          <p:nvPr>
            <p:ph type="pic" sz="quarter" idx="14"/>
          </p:nvPr>
        </p:nvSpPr>
        <p:spPr/>
      </p:sp>
      <p:sp>
        <p:nvSpPr>
          <p:cNvPr id="4" name="Title 3"/>
          <p:cNvSpPr>
            <a:spLocks noGrp="1"/>
          </p:cNvSpPr>
          <p:nvPr>
            <p:ph type="title"/>
          </p:nvPr>
        </p:nvSpPr>
        <p:spPr/>
        <p:txBody>
          <a:bodyPr/>
          <a:lstStyle/>
          <a:p>
            <a:r>
              <a:rPr lang="en-US" dirty="0"/>
              <a:t>Small f. </a:t>
            </a:r>
            <a:r>
              <a:rPr lang="en-US" dirty="0" smtClean="0"/>
              <a:t>&amp; Payment banks</a:t>
            </a:r>
            <a:endParaRPr lang="en-US" dirty="0"/>
          </a:p>
        </p:txBody>
      </p:sp>
    </p:spTree>
    <p:extLst>
      <p:ext uri="{BB962C8B-B14F-4D97-AF65-F5344CB8AC3E}">
        <p14:creationId xmlns:p14="http://schemas.microsoft.com/office/powerpoint/2010/main" val="1003025594"/>
      </p:ext>
    </p:extLst>
  </p:cSld>
  <p:clrMapOvr>
    <a:masterClrMapping/>
  </p:clrMapOvr>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112797630"/>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On tap license</a:t>
            </a:r>
            <a:endParaRPr lang="en-US"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6459" y="4035669"/>
            <a:ext cx="2965633" cy="2965633"/>
          </a:xfrm>
          <a:prstGeom prst="rect">
            <a:avLst/>
          </a:prstGeom>
        </p:spPr>
      </p:pic>
    </p:spTree>
    <p:extLst>
      <p:ext uri="{BB962C8B-B14F-4D97-AF65-F5344CB8AC3E}">
        <p14:creationId xmlns:p14="http://schemas.microsoft.com/office/powerpoint/2010/main" val="22670354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Launched January 2017: 1</a:t>
            </a:r>
            <a:r>
              <a:rPr lang="en-US" baseline="30000" dirty="0" smtClean="0"/>
              <a:t>st</a:t>
            </a:r>
            <a:r>
              <a:rPr lang="en-US" dirty="0" smtClean="0"/>
              <a:t> PB: Airtel, 2</a:t>
            </a:r>
            <a:r>
              <a:rPr lang="en-US" baseline="30000" dirty="0" smtClean="0"/>
              <a:t>nd</a:t>
            </a:r>
            <a:r>
              <a:rPr lang="en-US" dirty="0" smtClean="0"/>
              <a:t> IPPB (HQ Delhi)</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37729"/>
            <a:ext cx="9144000" cy="1785663"/>
          </a:xfrm>
          <a:prstGeom prst="rect">
            <a:avLst/>
          </a:prstGeom>
        </p:spPr>
      </p:pic>
      <p:graphicFrame>
        <p:nvGraphicFramePr>
          <p:cNvPr id="6" name="Diagram 5"/>
          <p:cNvGraphicFramePr/>
          <p:nvPr>
            <p:extLst>
              <p:ext uri="{D42A27DB-BD31-4B8C-83A1-F6EECF244321}">
                <p14:modId xmlns:p14="http://schemas.microsoft.com/office/powerpoint/2010/main" val="915535747"/>
              </p:ext>
            </p:extLst>
          </p:nvPr>
        </p:nvGraphicFramePr>
        <p:xfrm>
          <a:off x="249115" y="3506732"/>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Flowchart: Process 7"/>
          <p:cNvSpPr/>
          <p:nvPr/>
        </p:nvSpPr>
        <p:spPr>
          <a:xfrm>
            <a:off x="123092" y="3754315"/>
            <a:ext cx="6339254" cy="782095"/>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Initial Rs.100, then no minimum balance requirement</a:t>
            </a:r>
          </a:p>
          <a:p>
            <a:pPr algn="ctr"/>
            <a:r>
              <a:rPr lang="en-US" sz="2400" dirty="0" smtClean="0"/>
              <a:t>Age: 10 years / &gt; </a:t>
            </a:r>
            <a:endParaRPr lang="en-US" sz="2400" dirty="0"/>
          </a:p>
        </p:txBody>
      </p:sp>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89649" y="5922498"/>
            <a:ext cx="3305278" cy="798341"/>
          </a:xfrm>
          <a:prstGeom prst="rect">
            <a:avLst/>
          </a:prstGeom>
        </p:spPr>
      </p:pic>
      <p:sp>
        <p:nvSpPr>
          <p:cNvPr id="11" name="Flowchart: Process 10"/>
          <p:cNvSpPr/>
          <p:nvPr/>
        </p:nvSpPr>
        <p:spPr>
          <a:xfrm>
            <a:off x="6348047" y="2857499"/>
            <a:ext cx="2825262" cy="37982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smtClean="0"/>
              <a:t>Doorstep banking*</a:t>
            </a:r>
          </a:p>
          <a:p>
            <a:pPr marL="285750" indent="-285750">
              <a:buFont typeface="Arial" panose="020B0604020202020204" pitchFamily="34" charset="0"/>
              <a:buChar char="•"/>
            </a:pPr>
            <a:r>
              <a:rPr lang="en-US" sz="2400" dirty="0" smtClean="0"/>
              <a:t>USSD banking</a:t>
            </a:r>
          </a:p>
          <a:p>
            <a:pPr marL="285750" indent="-285750">
              <a:buFont typeface="Arial" panose="020B0604020202020204" pitchFamily="34" charset="0"/>
              <a:buChar char="•"/>
            </a:pPr>
            <a:r>
              <a:rPr lang="en-US" sz="2400" dirty="0" smtClean="0"/>
              <a:t>Free ATM @PNB, IPPB</a:t>
            </a:r>
          </a:p>
          <a:p>
            <a:pPr marL="285750" indent="-285750">
              <a:buFont typeface="Arial" panose="020B0604020202020204" pitchFamily="34" charset="0"/>
              <a:buChar char="•"/>
            </a:pPr>
            <a:r>
              <a:rPr lang="en-US" sz="2400" dirty="0" smtClean="0"/>
              <a:t>Free Debit card, commerce</a:t>
            </a:r>
          </a:p>
          <a:p>
            <a:pPr marL="285750" indent="-285750">
              <a:buFont typeface="Arial" panose="020B0604020202020204" pitchFamily="34" charset="0"/>
              <a:buChar char="•"/>
            </a:pPr>
            <a:r>
              <a:rPr lang="en-US" sz="2400" dirty="0" smtClean="0"/>
              <a:t>Cheque book</a:t>
            </a:r>
          </a:p>
          <a:p>
            <a:pPr marL="285750" indent="-285750">
              <a:buFont typeface="Arial" panose="020B0604020202020204" pitchFamily="34" charset="0"/>
              <a:buChar char="•"/>
            </a:pPr>
            <a:r>
              <a:rPr lang="en-US" sz="2400" dirty="0" smtClean="0">
                <a:solidFill>
                  <a:schemeClr val="bg1"/>
                </a:solidFill>
              </a:rPr>
              <a:t>DBT subsidies</a:t>
            </a:r>
          </a:p>
          <a:p>
            <a:pPr marL="285750" indent="-285750">
              <a:buFont typeface="Arial" panose="020B0604020202020204" pitchFamily="34" charset="0"/>
              <a:buChar char="•"/>
            </a:pPr>
            <a:r>
              <a:rPr lang="en-US" sz="2400" dirty="0" smtClean="0">
                <a:hlinkClick r:id="rId10"/>
              </a:rPr>
              <a:t>More on this page</a:t>
            </a:r>
            <a:endParaRPr lang="en-US" sz="2400" dirty="0"/>
          </a:p>
        </p:txBody>
      </p:sp>
      <p:graphicFrame>
        <p:nvGraphicFramePr>
          <p:cNvPr id="2" name="Diagram 1"/>
          <p:cNvGraphicFramePr/>
          <p:nvPr>
            <p:extLst>
              <p:ext uri="{D42A27DB-BD31-4B8C-83A1-F6EECF244321}">
                <p14:modId xmlns:p14="http://schemas.microsoft.com/office/powerpoint/2010/main" val="1496261235"/>
              </p:ext>
            </p:extLst>
          </p:nvPr>
        </p:nvGraphicFramePr>
        <p:xfrm>
          <a:off x="131884" y="2368227"/>
          <a:ext cx="6090140" cy="128937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88388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2475099D-6EB9-42B3-8521-26543B861DAB}"/>
                                            </p:graphicEl>
                                          </p:spTgt>
                                        </p:tgtEl>
                                        <p:attrNameLst>
                                          <p:attrName>style.visibility</p:attrName>
                                        </p:attrNameLst>
                                      </p:cBhvr>
                                      <p:to>
                                        <p:strVal val="visible"/>
                                      </p:to>
                                    </p:set>
                                    <p:animEffect transition="in" filter="fade">
                                      <p:cBhvr>
                                        <p:cTn id="7" dur="500"/>
                                        <p:tgtEl>
                                          <p:spTgt spid="2">
                                            <p:graphicEl>
                                              <a:dgm id="{2475099D-6EB9-42B3-8521-26543B861DA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AC33729-4AD0-484A-BE36-A10AB6046AAF}"/>
                                            </p:graphicEl>
                                          </p:spTgt>
                                        </p:tgtEl>
                                        <p:attrNameLst>
                                          <p:attrName>style.visibility</p:attrName>
                                        </p:attrNameLst>
                                      </p:cBhvr>
                                      <p:to>
                                        <p:strVal val="visible"/>
                                      </p:to>
                                    </p:set>
                                    <p:animEffect transition="in" filter="fade">
                                      <p:cBhvr>
                                        <p:cTn id="12" dur="500"/>
                                        <p:tgtEl>
                                          <p:spTgt spid="2">
                                            <p:graphicEl>
                                              <a:dgm id="{7AC33729-4AD0-484A-BE36-A10AB6046AA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7625C719-9FFC-4833-B4B3-513F0E7A370E}"/>
                                            </p:graphicEl>
                                          </p:spTgt>
                                        </p:tgtEl>
                                        <p:attrNameLst>
                                          <p:attrName>style.visibility</p:attrName>
                                        </p:attrNameLst>
                                      </p:cBhvr>
                                      <p:to>
                                        <p:strVal val="visible"/>
                                      </p:to>
                                    </p:set>
                                    <p:animEffect transition="in" filter="fade">
                                      <p:cBhvr>
                                        <p:cTn id="15" dur="500"/>
                                        <p:tgtEl>
                                          <p:spTgt spid="2">
                                            <p:graphicEl>
                                              <a:dgm id="{7625C719-9FFC-4833-B4B3-513F0E7A370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11AFE255-9C96-479D-B3BF-AAE77D0E4AE9}"/>
                                            </p:graphicEl>
                                          </p:spTgt>
                                        </p:tgtEl>
                                        <p:attrNameLst>
                                          <p:attrName>style.visibility</p:attrName>
                                        </p:attrNameLst>
                                      </p:cBhvr>
                                      <p:to>
                                        <p:strVal val="visible"/>
                                      </p:to>
                                    </p:set>
                                    <p:animEffect transition="in" filter="fade">
                                      <p:cBhvr>
                                        <p:cTn id="20" dur="500"/>
                                        <p:tgtEl>
                                          <p:spTgt spid="2">
                                            <p:graphicEl>
                                              <a:dgm id="{11AFE255-9C96-479D-B3BF-AAE77D0E4AE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25D70287-8864-45CC-91DD-9E78E21F91C6}"/>
                                            </p:graphicEl>
                                          </p:spTgt>
                                        </p:tgtEl>
                                        <p:attrNameLst>
                                          <p:attrName>style.visibility</p:attrName>
                                        </p:attrNameLst>
                                      </p:cBhvr>
                                      <p:to>
                                        <p:strVal val="visible"/>
                                      </p:to>
                                    </p:set>
                                    <p:animEffect transition="in" filter="fade">
                                      <p:cBhvr>
                                        <p:cTn id="23" dur="500"/>
                                        <p:tgtEl>
                                          <p:spTgt spid="2">
                                            <p:graphicEl>
                                              <a:dgm id="{25D70287-8864-45CC-91DD-9E78E21F91C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7C91A69C-E1A8-439B-BE04-9A40F8CDC6A6}"/>
                                            </p:graphicEl>
                                          </p:spTgt>
                                        </p:tgtEl>
                                        <p:attrNameLst>
                                          <p:attrName>style.visibility</p:attrName>
                                        </p:attrNameLst>
                                      </p:cBhvr>
                                      <p:to>
                                        <p:strVal val="visible"/>
                                      </p:to>
                                    </p:set>
                                    <p:animEffect transition="in" filter="fade">
                                      <p:cBhvr>
                                        <p:cTn id="33" dur="500"/>
                                        <p:tgtEl>
                                          <p:spTgt spid="6">
                                            <p:graphicEl>
                                              <a:dgm id="{7C91A69C-E1A8-439B-BE04-9A40F8CDC6A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graphicEl>
                                              <a:dgm id="{E778D733-C047-4875-9EBC-135C2514542D}"/>
                                            </p:graphicEl>
                                          </p:spTgt>
                                        </p:tgtEl>
                                        <p:attrNameLst>
                                          <p:attrName>style.visibility</p:attrName>
                                        </p:attrNameLst>
                                      </p:cBhvr>
                                      <p:to>
                                        <p:strVal val="visible"/>
                                      </p:to>
                                    </p:set>
                                    <p:animEffect transition="in" filter="fade">
                                      <p:cBhvr>
                                        <p:cTn id="38" dur="500"/>
                                        <p:tgtEl>
                                          <p:spTgt spid="6">
                                            <p:graphicEl>
                                              <a:dgm id="{E778D733-C047-4875-9EBC-135C2514542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graphicEl>
                                              <a:dgm id="{FBF909AA-304C-4BE8-B185-72AC021ACAA8}"/>
                                            </p:graphicEl>
                                          </p:spTgt>
                                        </p:tgtEl>
                                        <p:attrNameLst>
                                          <p:attrName>style.visibility</p:attrName>
                                        </p:attrNameLst>
                                      </p:cBhvr>
                                      <p:to>
                                        <p:strVal val="visible"/>
                                      </p:to>
                                    </p:set>
                                    <p:animEffect transition="in" filter="fade">
                                      <p:cBhvr>
                                        <p:cTn id="43" dur="500"/>
                                        <p:tgtEl>
                                          <p:spTgt spid="6">
                                            <p:graphicEl>
                                              <a:dgm id="{FBF909AA-304C-4BE8-B185-72AC021ACAA8}"/>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graphicEl>
                                              <a:dgm id="{29B3FF0F-D7B5-4E29-89A2-3A1DC63A8D2D}"/>
                                            </p:graphicEl>
                                          </p:spTgt>
                                        </p:tgtEl>
                                        <p:attrNameLst>
                                          <p:attrName>style.visibility</p:attrName>
                                        </p:attrNameLst>
                                      </p:cBhvr>
                                      <p:to>
                                        <p:strVal val="visible"/>
                                      </p:to>
                                    </p:set>
                                    <p:animEffect transition="in" filter="fade">
                                      <p:cBhvr>
                                        <p:cTn id="48" dur="500"/>
                                        <p:tgtEl>
                                          <p:spTgt spid="6">
                                            <p:graphicEl>
                                              <a:dgm id="{29B3FF0F-D7B5-4E29-89A2-3A1DC63A8D2D}"/>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graphicEl>
                                              <a:dgm id="{E0A4E13C-397B-426F-A83E-BA7C158A160C}"/>
                                            </p:graphicEl>
                                          </p:spTgt>
                                        </p:tgtEl>
                                        <p:attrNameLst>
                                          <p:attrName>style.visibility</p:attrName>
                                        </p:attrNameLst>
                                      </p:cBhvr>
                                      <p:to>
                                        <p:strVal val="visible"/>
                                      </p:to>
                                    </p:set>
                                    <p:animEffect transition="in" filter="fade">
                                      <p:cBhvr>
                                        <p:cTn id="53" dur="500"/>
                                        <p:tgtEl>
                                          <p:spTgt spid="6">
                                            <p:graphicEl>
                                              <a:dgm id="{E0A4E13C-397B-426F-A83E-BA7C158A160C}"/>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4CCEDD1-7555-4A56-A989-9EE342024656}"/>
                                            </p:graphicEl>
                                          </p:spTgt>
                                        </p:tgtEl>
                                        <p:attrNameLst>
                                          <p:attrName>style.visibility</p:attrName>
                                        </p:attrNameLst>
                                      </p:cBhvr>
                                      <p:to>
                                        <p:strVal val="visible"/>
                                      </p:to>
                                    </p:set>
                                    <p:animEffect transition="in" filter="fade">
                                      <p:cBhvr>
                                        <p:cTn id="58" dur="500"/>
                                        <p:tgtEl>
                                          <p:spTgt spid="6">
                                            <p:graphicEl>
                                              <a:dgm id="{E4CCEDD1-7555-4A56-A989-9EE34202465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
                                            <p:bg/>
                                          </p:spTgt>
                                        </p:tgtEl>
                                        <p:attrNameLst>
                                          <p:attrName>style.visibility</p:attrName>
                                        </p:attrNameLst>
                                      </p:cBhvr>
                                      <p:to>
                                        <p:strVal val="visible"/>
                                      </p:to>
                                    </p:set>
                                    <p:animEffect transition="in" filter="fade">
                                      <p:cBhvr>
                                        <p:cTn id="63" dur="500"/>
                                        <p:tgtEl>
                                          <p:spTgt spid="11">
                                            <p:bg/>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txEl>
                                              <p:pRg st="0" end="0"/>
                                            </p:txEl>
                                          </p:spTgt>
                                        </p:tgtEl>
                                        <p:attrNameLst>
                                          <p:attrName>style.visibility</p:attrName>
                                        </p:attrNameLst>
                                      </p:cBhvr>
                                      <p:to>
                                        <p:strVal val="visible"/>
                                      </p:to>
                                    </p:set>
                                    <p:animEffect transition="in" filter="fade">
                                      <p:cBhvr>
                                        <p:cTn id="68" dur="500"/>
                                        <p:tgtEl>
                                          <p:spTgt spid="11">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1">
                                            <p:txEl>
                                              <p:pRg st="1" end="1"/>
                                            </p:txEl>
                                          </p:spTgt>
                                        </p:tgtEl>
                                        <p:attrNameLst>
                                          <p:attrName>style.visibility</p:attrName>
                                        </p:attrNameLst>
                                      </p:cBhvr>
                                      <p:to>
                                        <p:strVal val="visible"/>
                                      </p:to>
                                    </p:set>
                                    <p:animEffect transition="in" filter="fade">
                                      <p:cBhvr>
                                        <p:cTn id="73" dur="500"/>
                                        <p:tgtEl>
                                          <p:spTgt spid="11">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
                                            <p:txEl>
                                              <p:pRg st="2" end="2"/>
                                            </p:txEl>
                                          </p:spTgt>
                                        </p:tgtEl>
                                        <p:attrNameLst>
                                          <p:attrName>style.visibility</p:attrName>
                                        </p:attrNameLst>
                                      </p:cBhvr>
                                      <p:to>
                                        <p:strVal val="visible"/>
                                      </p:to>
                                    </p:set>
                                    <p:animEffect transition="in" filter="fade">
                                      <p:cBhvr>
                                        <p:cTn id="78" dur="500"/>
                                        <p:tgtEl>
                                          <p:spTgt spid="11">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1">
                                            <p:txEl>
                                              <p:pRg st="3" end="3"/>
                                            </p:txEl>
                                          </p:spTgt>
                                        </p:tgtEl>
                                        <p:attrNameLst>
                                          <p:attrName>style.visibility</p:attrName>
                                        </p:attrNameLst>
                                      </p:cBhvr>
                                      <p:to>
                                        <p:strVal val="visible"/>
                                      </p:to>
                                    </p:set>
                                    <p:animEffect transition="in" filter="fade">
                                      <p:cBhvr>
                                        <p:cTn id="83" dur="500"/>
                                        <p:tgtEl>
                                          <p:spTgt spid="11">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1">
                                            <p:txEl>
                                              <p:pRg st="4" end="4"/>
                                            </p:txEl>
                                          </p:spTgt>
                                        </p:tgtEl>
                                        <p:attrNameLst>
                                          <p:attrName>style.visibility</p:attrName>
                                        </p:attrNameLst>
                                      </p:cBhvr>
                                      <p:to>
                                        <p:strVal val="visible"/>
                                      </p:to>
                                    </p:set>
                                    <p:animEffect transition="in" filter="fade">
                                      <p:cBhvr>
                                        <p:cTn id="88" dur="500"/>
                                        <p:tgtEl>
                                          <p:spTgt spid="11">
                                            <p:txEl>
                                              <p:pRg st="4" end="4"/>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1">
                                            <p:txEl>
                                              <p:pRg st="5" end="5"/>
                                            </p:txEl>
                                          </p:spTgt>
                                        </p:tgtEl>
                                        <p:attrNameLst>
                                          <p:attrName>style.visibility</p:attrName>
                                        </p:attrNameLst>
                                      </p:cBhvr>
                                      <p:to>
                                        <p:strVal val="visible"/>
                                      </p:to>
                                    </p:set>
                                    <p:animEffect transition="in" filter="fade">
                                      <p:cBhvr>
                                        <p:cTn id="93" dur="500"/>
                                        <p:tgtEl>
                                          <p:spTgt spid="11">
                                            <p:txEl>
                                              <p:pRg st="5" end="5"/>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1">
                                            <p:txEl>
                                              <p:pRg st="6" end="6"/>
                                            </p:txEl>
                                          </p:spTgt>
                                        </p:tgtEl>
                                        <p:attrNameLst>
                                          <p:attrName>style.visibility</p:attrName>
                                        </p:attrNameLst>
                                      </p:cBhvr>
                                      <p:to>
                                        <p:strVal val="visible"/>
                                      </p:to>
                                    </p:set>
                                    <p:animEffect transition="in" filter="fade">
                                      <p:cBhvr>
                                        <p:cTn id="9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8" grpId="0" animBg="1"/>
      <p:bldP spid="11" grpId="0" build="p" animBg="1"/>
      <p:bldGraphic spid="2"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739810049"/>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Let’s Compare for MCQs</a:t>
            </a:r>
            <a:endParaRPr lang="en-US" dirty="0"/>
          </a:p>
        </p:txBody>
      </p:sp>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17425" y="1324841"/>
            <a:ext cx="2117482" cy="863710"/>
          </a:xfrm>
          <a:prstGeom prst="rect">
            <a:avLst/>
          </a:prstGeom>
        </p:spPr>
      </p:pic>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93305" y="615461"/>
            <a:ext cx="1966021" cy="1899537"/>
          </a:xfrm>
          <a:prstGeom prst="rect">
            <a:avLst/>
          </a:prstGeom>
        </p:spPr>
      </p:pic>
      <p:sp>
        <p:nvSpPr>
          <p:cNvPr id="3" name="Rectangle 2"/>
          <p:cNvSpPr/>
          <p:nvPr/>
        </p:nvSpPr>
        <p:spPr>
          <a:xfrm>
            <a:off x="4617425" y="2074985"/>
            <a:ext cx="4334488" cy="44001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600" dirty="0" smtClean="0"/>
              <a:t>Payment Banks</a:t>
            </a:r>
            <a:endParaRPr lang="en-US" sz="2800" spc="600" dirty="0"/>
          </a:p>
        </p:txBody>
      </p:sp>
      <p:sp>
        <p:nvSpPr>
          <p:cNvPr id="5" name="Rectangle 4"/>
          <p:cNvSpPr/>
          <p:nvPr/>
        </p:nvSpPr>
        <p:spPr>
          <a:xfrm>
            <a:off x="4723002" y="6023295"/>
            <a:ext cx="4135772" cy="7214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solidFill>
                  <a:srgbClr val="FFC000"/>
                </a:solidFill>
              </a:rPr>
              <a:t>Paytm</a:t>
            </a:r>
            <a:r>
              <a:rPr lang="en-US" dirty="0" smtClean="0">
                <a:solidFill>
                  <a:srgbClr val="FFC000"/>
                </a:solidFill>
              </a:rPr>
              <a:t> Payment Bank</a:t>
            </a:r>
            <a:r>
              <a:rPr lang="en-US" dirty="0" smtClean="0"/>
              <a:t> to start ops by May 2017.</a:t>
            </a:r>
          </a:p>
          <a:p>
            <a:pPr algn="ctr"/>
            <a:r>
              <a:rPr lang="en-US" dirty="0" smtClean="0"/>
              <a:t>Chronology: 1) Airtel 2) Post 3) </a:t>
            </a:r>
            <a:r>
              <a:rPr lang="en-US" dirty="0" err="1" smtClean="0"/>
              <a:t>Paytm</a:t>
            </a:r>
            <a:endParaRPr lang="en-US" dirty="0" smtClean="0"/>
          </a:p>
        </p:txBody>
      </p:sp>
    </p:spTree>
    <p:extLst>
      <p:ext uri="{BB962C8B-B14F-4D97-AF65-F5344CB8AC3E}">
        <p14:creationId xmlns:p14="http://schemas.microsoft.com/office/powerpoint/2010/main" val="379306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17623" cy="6233746"/>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795523"/>
            <a:ext cx="4484318" cy="3363239"/>
          </a:xfrm>
          <a:prstGeom prst="rect">
            <a:avLst/>
          </a:prstGeom>
        </p:spPr>
      </p:pic>
      <p:graphicFrame>
        <p:nvGraphicFramePr>
          <p:cNvPr id="5" name="Content Placeholder 4"/>
          <p:cNvGraphicFramePr>
            <a:graphicFrameLocks noGrp="1"/>
          </p:cNvGraphicFramePr>
          <p:nvPr>
            <p:ph idx="1"/>
            <p:extLst/>
          </p:nvPr>
        </p:nvGraphicFramePr>
        <p:xfrm>
          <a:off x="1200273" y="93848"/>
          <a:ext cx="8797925" cy="67641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itle 2"/>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dirty="0" smtClean="0">
                <a:solidFill>
                  <a:schemeClr val="bg1"/>
                </a:solidFill>
                <a:effectLst/>
              </a:rPr>
              <a:t>Commercial Banks </a:t>
            </a:r>
            <a:r>
              <a:rPr lang="en-US" dirty="0" smtClean="0">
                <a:solidFill>
                  <a:schemeClr val="bg1"/>
                </a:solidFill>
                <a:effectLst/>
                <a:latin typeface="Franklin Gothic Medium Cond" panose="020B0606030402020204" pitchFamily="34" charset="0"/>
              </a:rPr>
              <a:t>→</a:t>
            </a:r>
            <a:r>
              <a:rPr lang="en-US" dirty="0" smtClean="0">
                <a:solidFill>
                  <a:schemeClr val="bg1"/>
                </a:solidFill>
                <a:effectLst/>
              </a:rPr>
              <a:t>Differential Banks (Chronological order)</a:t>
            </a:r>
            <a:endParaRPr lang="en-US" dirty="0">
              <a:solidFill>
                <a:schemeClr val="bg1"/>
              </a:solidFill>
              <a:effectLst/>
            </a:endParaRPr>
          </a:p>
        </p:txBody>
      </p:sp>
      <p:sp>
        <p:nvSpPr>
          <p:cNvPr id="8" name="Rectangular Callout 7"/>
          <p:cNvSpPr/>
          <p:nvPr/>
        </p:nvSpPr>
        <p:spPr>
          <a:xfrm>
            <a:off x="70338" y="3297115"/>
            <a:ext cx="1740877" cy="791308"/>
          </a:xfrm>
          <a:prstGeom prst="wedgeRectCallout">
            <a:avLst>
              <a:gd name="adj1" fmla="val 56440"/>
              <a:gd name="adj2" fmla="val 208056"/>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Freeform 1"/>
          <p:cNvSpPr/>
          <p:nvPr/>
        </p:nvSpPr>
        <p:spPr>
          <a:xfrm>
            <a:off x="1696915" y="1011115"/>
            <a:ext cx="7218485" cy="3631223"/>
          </a:xfrm>
          <a:custGeom>
            <a:avLst/>
            <a:gdLst>
              <a:gd name="connsiteX0" fmla="*/ 422031 w 7218485"/>
              <a:gd name="connsiteY0" fmla="*/ 1002323 h 3631223"/>
              <a:gd name="connsiteX1" fmla="*/ 351693 w 7218485"/>
              <a:gd name="connsiteY1" fmla="*/ 1019908 h 3631223"/>
              <a:gd name="connsiteX2" fmla="*/ 325316 w 7218485"/>
              <a:gd name="connsiteY2" fmla="*/ 1037493 h 3631223"/>
              <a:gd name="connsiteX3" fmla="*/ 263770 w 7218485"/>
              <a:gd name="connsiteY3" fmla="*/ 1055077 h 3631223"/>
              <a:gd name="connsiteX4" fmla="*/ 211016 w 7218485"/>
              <a:gd name="connsiteY4" fmla="*/ 1090247 h 3631223"/>
              <a:gd name="connsiteX5" fmla="*/ 184639 w 7218485"/>
              <a:gd name="connsiteY5" fmla="*/ 1107831 h 3631223"/>
              <a:gd name="connsiteX6" fmla="*/ 140677 w 7218485"/>
              <a:gd name="connsiteY6" fmla="*/ 1143000 h 3631223"/>
              <a:gd name="connsiteX7" fmla="*/ 43962 w 7218485"/>
              <a:gd name="connsiteY7" fmla="*/ 1257300 h 3631223"/>
              <a:gd name="connsiteX8" fmla="*/ 8793 w 7218485"/>
              <a:gd name="connsiteY8" fmla="*/ 1310054 h 3631223"/>
              <a:gd name="connsiteX9" fmla="*/ 0 w 7218485"/>
              <a:gd name="connsiteY9" fmla="*/ 1336431 h 3631223"/>
              <a:gd name="connsiteX10" fmla="*/ 8793 w 7218485"/>
              <a:gd name="connsiteY10" fmla="*/ 1450731 h 3631223"/>
              <a:gd name="connsiteX11" fmla="*/ 17585 w 7218485"/>
              <a:gd name="connsiteY11" fmla="*/ 1670539 h 3631223"/>
              <a:gd name="connsiteX12" fmla="*/ 26377 w 7218485"/>
              <a:gd name="connsiteY12" fmla="*/ 1696916 h 3631223"/>
              <a:gd name="connsiteX13" fmla="*/ 52754 w 7218485"/>
              <a:gd name="connsiteY13" fmla="*/ 1714500 h 3631223"/>
              <a:gd name="connsiteX14" fmla="*/ 114300 w 7218485"/>
              <a:gd name="connsiteY14" fmla="*/ 1732085 h 3631223"/>
              <a:gd name="connsiteX15" fmla="*/ 167054 w 7218485"/>
              <a:gd name="connsiteY15" fmla="*/ 1749670 h 3631223"/>
              <a:gd name="connsiteX16" fmla="*/ 307731 w 7218485"/>
              <a:gd name="connsiteY16" fmla="*/ 1767254 h 3631223"/>
              <a:gd name="connsiteX17" fmla="*/ 413239 w 7218485"/>
              <a:gd name="connsiteY17" fmla="*/ 1784839 h 3631223"/>
              <a:gd name="connsiteX18" fmla="*/ 562708 w 7218485"/>
              <a:gd name="connsiteY18" fmla="*/ 1802423 h 3631223"/>
              <a:gd name="connsiteX19" fmla="*/ 747347 w 7218485"/>
              <a:gd name="connsiteY19" fmla="*/ 1837593 h 3631223"/>
              <a:gd name="connsiteX20" fmla="*/ 800100 w 7218485"/>
              <a:gd name="connsiteY20" fmla="*/ 1855177 h 3631223"/>
              <a:gd name="connsiteX21" fmla="*/ 914400 w 7218485"/>
              <a:gd name="connsiteY21" fmla="*/ 1872762 h 3631223"/>
              <a:gd name="connsiteX22" fmla="*/ 914400 w 7218485"/>
              <a:gd name="connsiteY22" fmla="*/ 1943100 h 3631223"/>
              <a:gd name="connsiteX23" fmla="*/ 905608 w 7218485"/>
              <a:gd name="connsiteY23" fmla="*/ 2444262 h 3631223"/>
              <a:gd name="connsiteX24" fmla="*/ 931985 w 7218485"/>
              <a:gd name="connsiteY24" fmla="*/ 2620108 h 3631223"/>
              <a:gd name="connsiteX25" fmla="*/ 949570 w 7218485"/>
              <a:gd name="connsiteY25" fmla="*/ 2664070 h 3631223"/>
              <a:gd name="connsiteX26" fmla="*/ 967154 w 7218485"/>
              <a:gd name="connsiteY26" fmla="*/ 2725616 h 3631223"/>
              <a:gd name="connsiteX27" fmla="*/ 1002323 w 7218485"/>
              <a:gd name="connsiteY27" fmla="*/ 2813539 h 3631223"/>
              <a:gd name="connsiteX28" fmla="*/ 1019908 w 7218485"/>
              <a:gd name="connsiteY28" fmla="*/ 2875085 h 3631223"/>
              <a:gd name="connsiteX29" fmla="*/ 1028700 w 7218485"/>
              <a:gd name="connsiteY29" fmla="*/ 2901462 h 3631223"/>
              <a:gd name="connsiteX30" fmla="*/ 1037493 w 7218485"/>
              <a:gd name="connsiteY30" fmla="*/ 2936631 h 3631223"/>
              <a:gd name="connsiteX31" fmla="*/ 1072662 w 7218485"/>
              <a:gd name="connsiteY31" fmla="*/ 3006970 h 3631223"/>
              <a:gd name="connsiteX32" fmla="*/ 1107831 w 7218485"/>
              <a:gd name="connsiteY32" fmla="*/ 3103685 h 3631223"/>
              <a:gd name="connsiteX33" fmla="*/ 1213339 w 7218485"/>
              <a:gd name="connsiteY33" fmla="*/ 3226777 h 3631223"/>
              <a:gd name="connsiteX34" fmla="*/ 1292470 w 7218485"/>
              <a:gd name="connsiteY34" fmla="*/ 3288323 h 3631223"/>
              <a:gd name="connsiteX35" fmla="*/ 1380393 w 7218485"/>
              <a:gd name="connsiteY35" fmla="*/ 3367454 h 3631223"/>
              <a:gd name="connsiteX36" fmla="*/ 1573823 w 7218485"/>
              <a:gd name="connsiteY36" fmla="*/ 3490547 h 3631223"/>
              <a:gd name="connsiteX37" fmla="*/ 1600200 w 7218485"/>
              <a:gd name="connsiteY37" fmla="*/ 3508131 h 3631223"/>
              <a:gd name="connsiteX38" fmla="*/ 1679331 w 7218485"/>
              <a:gd name="connsiteY38" fmla="*/ 3534508 h 3631223"/>
              <a:gd name="connsiteX39" fmla="*/ 2004647 w 7218485"/>
              <a:gd name="connsiteY39" fmla="*/ 3613639 h 3631223"/>
              <a:gd name="connsiteX40" fmla="*/ 2180493 w 7218485"/>
              <a:gd name="connsiteY40" fmla="*/ 3631223 h 3631223"/>
              <a:gd name="connsiteX41" fmla="*/ 2549770 w 7218485"/>
              <a:gd name="connsiteY41" fmla="*/ 3613639 h 3631223"/>
              <a:gd name="connsiteX42" fmla="*/ 2681654 w 7218485"/>
              <a:gd name="connsiteY42" fmla="*/ 3508131 h 3631223"/>
              <a:gd name="connsiteX43" fmla="*/ 2725616 w 7218485"/>
              <a:gd name="connsiteY43" fmla="*/ 3446585 h 3631223"/>
              <a:gd name="connsiteX44" fmla="*/ 2751993 w 7218485"/>
              <a:gd name="connsiteY44" fmla="*/ 3393831 h 3631223"/>
              <a:gd name="connsiteX45" fmla="*/ 2822331 w 7218485"/>
              <a:gd name="connsiteY45" fmla="*/ 3235570 h 3631223"/>
              <a:gd name="connsiteX46" fmla="*/ 2848708 w 7218485"/>
              <a:gd name="connsiteY46" fmla="*/ 3165231 h 3631223"/>
              <a:gd name="connsiteX47" fmla="*/ 2901462 w 7218485"/>
              <a:gd name="connsiteY47" fmla="*/ 3050931 h 3631223"/>
              <a:gd name="connsiteX48" fmla="*/ 2919047 w 7218485"/>
              <a:gd name="connsiteY48" fmla="*/ 2813539 h 3631223"/>
              <a:gd name="connsiteX49" fmla="*/ 2936631 w 7218485"/>
              <a:gd name="connsiteY49" fmla="*/ 2769577 h 3631223"/>
              <a:gd name="connsiteX50" fmla="*/ 2945423 w 7218485"/>
              <a:gd name="connsiteY50" fmla="*/ 2734408 h 3631223"/>
              <a:gd name="connsiteX51" fmla="*/ 2971800 w 7218485"/>
              <a:gd name="connsiteY51" fmla="*/ 2699239 h 3631223"/>
              <a:gd name="connsiteX52" fmla="*/ 2998177 w 7218485"/>
              <a:gd name="connsiteY52" fmla="*/ 2655277 h 3631223"/>
              <a:gd name="connsiteX53" fmla="*/ 3024554 w 7218485"/>
              <a:gd name="connsiteY53" fmla="*/ 2620108 h 3631223"/>
              <a:gd name="connsiteX54" fmla="*/ 3112477 w 7218485"/>
              <a:gd name="connsiteY54" fmla="*/ 2488223 h 3631223"/>
              <a:gd name="connsiteX55" fmla="*/ 3138854 w 7218485"/>
              <a:gd name="connsiteY55" fmla="*/ 2453054 h 3631223"/>
              <a:gd name="connsiteX56" fmla="*/ 3156439 w 7218485"/>
              <a:gd name="connsiteY56" fmla="*/ 2417885 h 3631223"/>
              <a:gd name="connsiteX57" fmla="*/ 3226777 w 7218485"/>
              <a:gd name="connsiteY57" fmla="*/ 2294793 h 3631223"/>
              <a:gd name="connsiteX58" fmla="*/ 3253154 w 7218485"/>
              <a:gd name="connsiteY58" fmla="*/ 2224454 h 3631223"/>
              <a:gd name="connsiteX59" fmla="*/ 3279531 w 7218485"/>
              <a:gd name="connsiteY59" fmla="*/ 2180493 h 3631223"/>
              <a:gd name="connsiteX60" fmla="*/ 3297116 w 7218485"/>
              <a:gd name="connsiteY60" fmla="*/ 2136531 h 3631223"/>
              <a:gd name="connsiteX61" fmla="*/ 3314700 w 7218485"/>
              <a:gd name="connsiteY61" fmla="*/ 2110154 h 3631223"/>
              <a:gd name="connsiteX62" fmla="*/ 3385039 w 7218485"/>
              <a:gd name="connsiteY62" fmla="*/ 1978270 h 3631223"/>
              <a:gd name="connsiteX63" fmla="*/ 3455377 w 7218485"/>
              <a:gd name="connsiteY63" fmla="*/ 1872762 h 3631223"/>
              <a:gd name="connsiteX64" fmla="*/ 3472962 w 7218485"/>
              <a:gd name="connsiteY64" fmla="*/ 1846385 h 3631223"/>
              <a:gd name="connsiteX65" fmla="*/ 3534508 w 7218485"/>
              <a:gd name="connsiteY65" fmla="*/ 1784839 h 3631223"/>
              <a:gd name="connsiteX66" fmla="*/ 3552093 w 7218485"/>
              <a:gd name="connsiteY66" fmla="*/ 1758462 h 3631223"/>
              <a:gd name="connsiteX67" fmla="*/ 3613639 w 7218485"/>
              <a:gd name="connsiteY67" fmla="*/ 1740877 h 3631223"/>
              <a:gd name="connsiteX68" fmla="*/ 3648808 w 7218485"/>
              <a:gd name="connsiteY68" fmla="*/ 1723293 h 3631223"/>
              <a:gd name="connsiteX69" fmla="*/ 3692770 w 7218485"/>
              <a:gd name="connsiteY69" fmla="*/ 1714500 h 3631223"/>
              <a:gd name="connsiteX70" fmla="*/ 3745523 w 7218485"/>
              <a:gd name="connsiteY70" fmla="*/ 1696916 h 3631223"/>
              <a:gd name="connsiteX71" fmla="*/ 4053254 w 7218485"/>
              <a:gd name="connsiteY71" fmla="*/ 1644162 h 3631223"/>
              <a:gd name="connsiteX72" fmla="*/ 4211516 w 7218485"/>
              <a:gd name="connsiteY72" fmla="*/ 1608993 h 3631223"/>
              <a:gd name="connsiteX73" fmla="*/ 4343400 w 7218485"/>
              <a:gd name="connsiteY73" fmla="*/ 1591408 h 3631223"/>
              <a:gd name="connsiteX74" fmla="*/ 4554416 w 7218485"/>
              <a:gd name="connsiteY74" fmla="*/ 1565031 h 3631223"/>
              <a:gd name="connsiteX75" fmla="*/ 4721470 w 7218485"/>
              <a:gd name="connsiteY75" fmla="*/ 1538654 h 3631223"/>
              <a:gd name="connsiteX76" fmla="*/ 4923693 w 7218485"/>
              <a:gd name="connsiteY76" fmla="*/ 1556239 h 3631223"/>
              <a:gd name="connsiteX77" fmla="*/ 5767754 w 7218485"/>
              <a:gd name="connsiteY77" fmla="*/ 1740877 h 3631223"/>
              <a:gd name="connsiteX78" fmla="*/ 6066693 w 7218485"/>
              <a:gd name="connsiteY78" fmla="*/ 1793631 h 3631223"/>
              <a:gd name="connsiteX79" fmla="*/ 6277708 w 7218485"/>
              <a:gd name="connsiteY79" fmla="*/ 1802423 h 3631223"/>
              <a:gd name="connsiteX80" fmla="*/ 6515100 w 7218485"/>
              <a:gd name="connsiteY80" fmla="*/ 1793631 h 3631223"/>
              <a:gd name="connsiteX81" fmla="*/ 6638193 w 7218485"/>
              <a:gd name="connsiteY81" fmla="*/ 1767254 h 3631223"/>
              <a:gd name="connsiteX82" fmla="*/ 6682154 w 7218485"/>
              <a:gd name="connsiteY82" fmla="*/ 1758462 h 3631223"/>
              <a:gd name="connsiteX83" fmla="*/ 6770077 w 7218485"/>
              <a:gd name="connsiteY83" fmla="*/ 1723293 h 3631223"/>
              <a:gd name="connsiteX84" fmla="*/ 6822831 w 7218485"/>
              <a:gd name="connsiteY84" fmla="*/ 1705708 h 3631223"/>
              <a:gd name="connsiteX85" fmla="*/ 6919547 w 7218485"/>
              <a:gd name="connsiteY85" fmla="*/ 1652954 h 3631223"/>
              <a:gd name="connsiteX86" fmla="*/ 6945923 w 7218485"/>
              <a:gd name="connsiteY86" fmla="*/ 1626577 h 3631223"/>
              <a:gd name="connsiteX87" fmla="*/ 6998677 w 7218485"/>
              <a:gd name="connsiteY87" fmla="*/ 1591408 h 3631223"/>
              <a:gd name="connsiteX88" fmla="*/ 7025054 w 7218485"/>
              <a:gd name="connsiteY88" fmla="*/ 1573823 h 3631223"/>
              <a:gd name="connsiteX89" fmla="*/ 7077808 w 7218485"/>
              <a:gd name="connsiteY89" fmla="*/ 1529862 h 3631223"/>
              <a:gd name="connsiteX90" fmla="*/ 7165731 w 7218485"/>
              <a:gd name="connsiteY90" fmla="*/ 1433147 h 3631223"/>
              <a:gd name="connsiteX91" fmla="*/ 7200900 w 7218485"/>
              <a:gd name="connsiteY91" fmla="*/ 1336431 h 3631223"/>
              <a:gd name="connsiteX92" fmla="*/ 7209693 w 7218485"/>
              <a:gd name="connsiteY92" fmla="*/ 1257300 h 3631223"/>
              <a:gd name="connsiteX93" fmla="*/ 7218485 w 7218485"/>
              <a:gd name="connsiteY93" fmla="*/ 1186962 h 3631223"/>
              <a:gd name="connsiteX94" fmla="*/ 7200900 w 7218485"/>
              <a:gd name="connsiteY94" fmla="*/ 1011116 h 3631223"/>
              <a:gd name="connsiteX95" fmla="*/ 7183316 w 7218485"/>
              <a:gd name="connsiteY95" fmla="*/ 940777 h 3631223"/>
              <a:gd name="connsiteX96" fmla="*/ 7165731 w 7218485"/>
              <a:gd name="connsiteY96" fmla="*/ 782516 h 3631223"/>
              <a:gd name="connsiteX97" fmla="*/ 7148147 w 7218485"/>
              <a:gd name="connsiteY97" fmla="*/ 615462 h 3631223"/>
              <a:gd name="connsiteX98" fmla="*/ 7121770 w 7218485"/>
              <a:gd name="connsiteY98" fmla="*/ 439616 h 3631223"/>
              <a:gd name="connsiteX99" fmla="*/ 7112977 w 7218485"/>
              <a:gd name="connsiteY99" fmla="*/ 395654 h 3631223"/>
              <a:gd name="connsiteX100" fmla="*/ 7069016 w 7218485"/>
              <a:gd name="connsiteY100" fmla="*/ 342900 h 3631223"/>
              <a:gd name="connsiteX101" fmla="*/ 7042639 w 7218485"/>
              <a:gd name="connsiteY101" fmla="*/ 325316 h 3631223"/>
              <a:gd name="connsiteX102" fmla="*/ 6998677 w 7218485"/>
              <a:gd name="connsiteY102" fmla="*/ 316523 h 3631223"/>
              <a:gd name="connsiteX103" fmla="*/ 6937131 w 7218485"/>
              <a:gd name="connsiteY103" fmla="*/ 298939 h 3631223"/>
              <a:gd name="connsiteX104" fmla="*/ 6884377 w 7218485"/>
              <a:gd name="connsiteY104" fmla="*/ 290147 h 3631223"/>
              <a:gd name="connsiteX105" fmla="*/ 6822831 w 7218485"/>
              <a:gd name="connsiteY105" fmla="*/ 272562 h 3631223"/>
              <a:gd name="connsiteX106" fmla="*/ 6664570 w 7218485"/>
              <a:gd name="connsiteY106" fmla="*/ 254977 h 3631223"/>
              <a:gd name="connsiteX107" fmla="*/ 6515100 w 7218485"/>
              <a:gd name="connsiteY107" fmla="*/ 263770 h 3631223"/>
              <a:gd name="connsiteX108" fmla="*/ 6453554 w 7218485"/>
              <a:gd name="connsiteY108" fmla="*/ 272562 h 3631223"/>
              <a:gd name="connsiteX109" fmla="*/ 6049108 w 7218485"/>
              <a:gd name="connsiteY109" fmla="*/ 263770 h 3631223"/>
              <a:gd name="connsiteX110" fmla="*/ 5987562 w 7218485"/>
              <a:gd name="connsiteY110" fmla="*/ 254977 h 3631223"/>
              <a:gd name="connsiteX111" fmla="*/ 5952393 w 7218485"/>
              <a:gd name="connsiteY111" fmla="*/ 246185 h 3631223"/>
              <a:gd name="connsiteX112" fmla="*/ 5846885 w 7218485"/>
              <a:gd name="connsiteY112" fmla="*/ 237393 h 3631223"/>
              <a:gd name="connsiteX113" fmla="*/ 5750170 w 7218485"/>
              <a:gd name="connsiteY113" fmla="*/ 202223 h 3631223"/>
              <a:gd name="connsiteX114" fmla="*/ 5671039 w 7218485"/>
              <a:gd name="connsiteY114" fmla="*/ 184639 h 3631223"/>
              <a:gd name="connsiteX115" fmla="*/ 5644662 w 7218485"/>
              <a:gd name="connsiteY115" fmla="*/ 175847 h 3631223"/>
              <a:gd name="connsiteX116" fmla="*/ 5574323 w 7218485"/>
              <a:gd name="connsiteY116" fmla="*/ 149470 h 3631223"/>
              <a:gd name="connsiteX117" fmla="*/ 5372100 w 7218485"/>
              <a:gd name="connsiteY117" fmla="*/ 105508 h 3631223"/>
              <a:gd name="connsiteX118" fmla="*/ 5213839 w 7218485"/>
              <a:gd name="connsiteY118" fmla="*/ 79131 h 3631223"/>
              <a:gd name="connsiteX119" fmla="*/ 5064370 w 7218485"/>
              <a:gd name="connsiteY119" fmla="*/ 43962 h 3631223"/>
              <a:gd name="connsiteX120" fmla="*/ 4888523 w 7218485"/>
              <a:gd name="connsiteY120" fmla="*/ 35170 h 3631223"/>
              <a:gd name="connsiteX121" fmla="*/ 4703885 w 7218485"/>
              <a:gd name="connsiteY121" fmla="*/ 17585 h 3631223"/>
              <a:gd name="connsiteX122" fmla="*/ 4615962 w 7218485"/>
              <a:gd name="connsiteY122" fmla="*/ 8793 h 3631223"/>
              <a:gd name="connsiteX123" fmla="*/ 4422531 w 7218485"/>
              <a:gd name="connsiteY123" fmla="*/ 0 h 3631223"/>
              <a:gd name="connsiteX124" fmla="*/ 4290647 w 7218485"/>
              <a:gd name="connsiteY124" fmla="*/ 8793 h 3631223"/>
              <a:gd name="connsiteX125" fmla="*/ 4053254 w 7218485"/>
              <a:gd name="connsiteY125" fmla="*/ 17585 h 3631223"/>
              <a:gd name="connsiteX126" fmla="*/ 4018085 w 7218485"/>
              <a:gd name="connsiteY126" fmla="*/ 26377 h 3631223"/>
              <a:gd name="connsiteX127" fmla="*/ 3921370 w 7218485"/>
              <a:gd name="connsiteY127" fmla="*/ 35170 h 3631223"/>
              <a:gd name="connsiteX128" fmla="*/ 3807070 w 7218485"/>
              <a:gd name="connsiteY128" fmla="*/ 52754 h 3631223"/>
              <a:gd name="connsiteX129" fmla="*/ 3754316 w 7218485"/>
              <a:gd name="connsiteY129" fmla="*/ 79131 h 3631223"/>
              <a:gd name="connsiteX130" fmla="*/ 3648808 w 7218485"/>
              <a:gd name="connsiteY130" fmla="*/ 114300 h 3631223"/>
              <a:gd name="connsiteX131" fmla="*/ 3472962 w 7218485"/>
              <a:gd name="connsiteY131" fmla="*/ 211016 h 3631223"/>
              <a:gd name="connsiteX132" fmla="*/ 3314700 w 7218485"/>
              <a:gd name="connsiteY132" fmla="*/ 263770 h 3631223"/>
              <a:gd name="connsiteX133" fmla="*/ 3209193 w 7218485"/>
              <a:gd name="connsiteY133" fmla="*/ 290147 h 3631223"/>
              <a:gd name="connsiteX134" fmla="*/ 3182816 w 7218485"/>
              <a:gd name="connsiteY134" fmla="*/ 298939 h 3631223"/>
              <a:gd name="connsiteX135" fmla="*/ 3147647 w 7218485"/>
              <a:gd name="connsiteY135" fmla="*/ 316523 h 3631223"/>
              <a:gd name="connsiteX136" fmla="*/ 3094893 w 7218485"/>
              <a:gd name="connsiteY136" fmla="*/ 325316 h 3631223"/>
              <a:gd name="connsiteX137" fmla="*/ 3033347 w 7218485"/>
              <a:gd name="connsiteY137" fmla="*/ 342900 h 3631223"/>
              <a:gd name="connsiteX138" fmla="*/ 2971800 w 7218485"/>
              <a:gd name="connsiteY138" fmla="*/ 351693 h 3631223"/>
              <a:gd name="connsiteX139" fmla="*/ 2910254 w 7218485"/>
              <a:gd name="connsiteY139" fmla="*/ 369277 h 3631223"/>
              <a:gd name="connsiteX140" fmla="*/ 2857500 w 7218485"/>
              <a:gd name="connsiteY140" fmla="*/ 378070 h 3631223"/>
              <a:gd name="connsiteX141" fmla="*/ 2602523 w 7218485"/>
              <a:gd name="connsiteY141" fmla="*/ 404447 h 3631223"/>
              <a:gd name="connsiteX142" fmla="*/ 2532185 w 7218485"/>
              <a:gd name="connsiteY142" fmla="*/ 413239 h 3631223"/>
              <a:gd name="connsiteX143" fmla="*/ 2453054 w 7218485"/>
              <a:gd name="connsiteY143" fmla="*/ 422031 h 3631223"/>
              <a:gd name="connsiteX144" fmla="*/ 2259623 w 7218485"/>
              <a:gd name="connsiteY144" fmla="*/ 457200 h 3631223"/>
              <a:gd name="connsiteX145" fmla="*/ 2118947 w 7218485"/>
              <a:gd name="connsiteY145" fmla="*/ 430823 h 3631223"/>
              <a:gd name="connsiteX146" fmla="*/ 2074985 w 7218485"/>
              <a:gd name="connsiteY146" fmla="*/ 422031 h 3631223"/>
              <a:gd name="connsiteX147" fmla="*/ 2039816 w 7218485"/>
              <a:gd name="connsiteY147" fmla="*/ 413239 h 3631223"/>
              <a:gd name="connsiteX148" fmla="*/ 1872762 w 7218485"/>
              <a:gd name="connsiteY148" fmla="*/ 386862 h 3631223"/>
              <a:gd name="connsiteX149" fmla="*/ 1811216 w 7218485"/>
              <a:gd name="connsiteY149" fmla="*/ 369277 h 3631223"/>
              <a:gd name="connsiteX150" fmla="*/ 1714500 w 7218485"/>
              <a:gd name="connsiteY150" fmla="*/ 351693 h 3631223"/>
              <a:gd name="connsiteX151" fmla="*/ 1670539 w 7218485"/>
              <a:gd name="connsiteY151" fmla="*/ 342900 h 3631223"/>
              <a:gd name="connsiteX152" fmla="*/ 1591408 w 7218485"/>
              <a:gd name="connsiteY152" fmla="*/ 325316 h 3631223"/>
              <a:gd name="connsiteX153" fmla="*/ 1389185 w 7218485"/>
              <a:gd name="connsiteY153" fmla="*/ 307731 h 3631223"/>
              <a:gd name="connsiteX154" fmla="*/ 1318847 w 7218485"/>
              <a:gd name="connsiteY154" fmla="*/ 298939 h 3631223"/>
              <a:gd name="connsiteX155" fmla="*/ 1186962 w 7218485"/>
              <a:gd name="connsiteY155" fmla="*/ 281354 h 3631223"/>
              <a:gd name="connsiteX156" fmla="*/ 914400 w 7218485"/>
              <a:gd name="connsiteY156" fmla="*/ 290147 h 3631223"/>
              <a:gd name="connsiteX157" fmla="*/ 879231 w 7218485"/>
              <a:gd name="connsiteY157" fmla="*/ 298939 h 3631223"/>
              <a:gd name="connsiteX158" fmla="*/ 808893 w 7218485"/>
              <a:gd name="connsiteY158" fmla="*/ 351693 h 3631223"/>
              <a:gd name="connsiteX159" fmla="*/ 773723 w 7218485"/>
              <a:gd name="connsiteY159" fmla="*/ 378070 h 3631223"/>
              <a:gd name="connsiteX160" fmla="*/ 747347 w 7218485"/>
              <a:gd name="connsiteY160" fmla="*/ 404447 h 3631223"/>
              <a:gd name="connsiteX161" fmla="*/ 694593 w 7218485"/>
              <a:gd name="connsiteY161" fmla="*/ 430823 h 3631223"/>
              <a:gd name="connsiteX162" fmla="*/ 597877 w 7218485"/>
              <a:gd name="connsiteY162" fmla="*/ 492370 h 3631223"/>
              <a:gd name="connsiteX163" fmla="*/ 562708 w 7218485"/>
              <a:gd name="connsiteY163" fmla="*/ 518747 h 3631223"/>
              <a:gd name="connsiteX164" fmla="*/ 518747 w 7218485"/>
              <a:gd name="connsiteY164" fmla="*/ 562708 h 3631223"/>
              <a:gd name="connsiteX165" fmla="*/ 501162 w 7218485"/>
              <a:gd name="connsiteY165" fmla="*/ 589085 h 3631223"/>
              <a:gd name="connsiteX166" fmla="*/ 474785 w 7218485"/>
              <a:gd name="connsiteY166" fmla="*/ 624254 h 3631223"/>
              <a:gd name="connsiteX167" fmla="*/ 457200 w 7218485"/>
              <a:gd name="connsiteY167" fmla="*/ 668216 h 3631223"/>
              <a:gd name="connsiteX168" fmla="*/ 430823 w 7218485"/>
              <a:gd name="connsiteY168" fmla="*/ 729762 h 3631223"/>
              <a:gd name="connsiteX169" fmla="*/ 422031 w 7218485"/>
              <a:gd name="connsiteY169" fmla="*/ 791308 h 3631223"/>
              <a:gd name="connsiteX170" fmla="*/ 430823 w 7218485"/>
              <a:gd name="connsiteY170" fmla="*/ 835270 h 3631223"/>
              <a:gd name="connsiteX171" fmla="*/ 422031 w 7218485"/>
              <a:gd name="connsiteY171" fmla="*/ 940777 h 3631223"/>
              <a:gd name="connsiteX172" fmla="*/ 413239 w 7218485"/>
              <a:gd name="connsiteY172" fmla="*/ 975947 h 3631223"/>
              <a:gd name="connsiteX173" fmla="*/ 422031 w 7218485"/>
              <a:gd name="connsiteY173" fmla="*/ 1002323 h 363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7218485" h="3631223">
                <a:moveTo>
                  <a:pt x="422031" y="1002323"/>
                </a:moveTo>
                <a:cubicBezTo>
                  <a:pt x="411773" y="1009650"/>
                  <a:pt x="369714" y="1010898"/>
                  <a:pt x="351693" y="1019908"/>
                </a:cubicBezTo>
                <a:cubicBezTo>
                  <a:pt x="342241" y="1024634"/>
                  <a:pt x="334768" y="1032767"/>
                  <a:pt x="325316" y="1037493"/>
                </a:cubicBezTo>
                <a:cubicBezTo>
                  <a:pt x="312704" y="1043799"/>
                  <a:pt x="275037" y="1052260"/>
                  <a:pt x="263770" y="1055077"/>
                </a:cubicBezTo>
                <a:lnTo>
                  <a:pt x="211016" y="1090247"/>
                </a:lnTo>
                <a:lnTo>
                  <a:pt x="184639" y="1107831"/>
                </a:lnTo>
                <a:cubicBezTo>
                  <a:pt x="134241" y="1183427"/>
                  <a:pt x="201349" y="1094462"/>
                  <a:pt x="140677" y="1143000"/>
                </a:cubicBezTo>
                <a:cubicBezTo>
                  <a:pt x="86043" y="1186708"/>
                  <a:pt x="79305" y="1204286"/>
                  <a:pt x="43962" y="1257300"/>
                </a:cubicBezTo>
                <a:lnTo>
                  <a:pt x="8793" y="1310054"/>
                </a:lnTo>
                <a:lnTo>
                  <a:pt x="0" y="1336431"/>
                </a:lnTo>
                <a:cubicBezTo>
                  <a:pt x="2931" y="1374531"/>
                  <a:pt x="6785" y="1412571"/>
                  <a:pt x="8793" y="1450731"/>
                </a:cubicBezTo>
                <a:cubicBezTo>
                  <a:pt x="12647" y="1523958"/>
                  <a:pt x="12361" y="1597397"/>
                  <a:pt x="17585" y="1670539"/>
                </a:cubicBezTo>
                <a:cubicBezTo>
                  <a:pt x="18245" y="1679783"/>
                  <a:pt x="20587" y="1689679"/>
                  <a:pt x="26377" y="1696916"/>
                </a:cubicBezTo>
                <a:cubicBezTo>
                  <a:pt x="32978" y="1705167"/>
                  <a:pt x="43303" y="1709774"/>
                  <a:pt x="52754" y="1714500"/>
                </a:cubicBezTo>
                <a:cubicBezTo>
                  <a:pt x="67534" y="1721890"/>
                  <a:pt x="100206" y="1727857"/>
                  <a:pt x="114300" y="1732085"/>
                </a:cubicBezTo>
                <a:cubicBezTo>
                  <a:pt x="132054" y="1737411"/>
                  <a:pt x="149469" y="1743808"/>
                  <a:pt x="167054" y="1749670"/>
                </a:cubicBezTo>
                <a:cubicBezTo>
                  <a:pt x="229680" y="1770545"/>
                  <a:pt x="184203" y="1757752"/>
                  <a:pt x="307731" y="1767254"/>
                </a:cubicBezTo>
                <a:cubicBezTo>
                  <a:pt x="342900" y="1773116"/>
                  <a:pt x="377761" y="1781291"/>
                  <a:pt x="413239" y="1784839"/>
                </a:cubicBezTo>
                <a:cubicBezTo>
                  <a:pt x="463179" y="1789833"/>
                  <a:pt x="513238" y="1793589"/>
                  <a:pt x="562708" y="1802423"/>
                </a:cubicBezTo>
                <a:cubicBezTo>
                  <a:pt x="624385" y="1813437"/>
                  <a:pt x="687909" y="1817781"/>
                  <a:pt x="747347" y="1837593"/>
                </a:cubicBezTo>
                <a:cubicBezTo>
                  <a:pt x="764931" y="1843454"/>
                  <a:pt x="781751" y="1852556"/>
                  <a:pt x="800100" y="1855177"/>
                </a:cubicBezTo>
                <a:cubicBezTo>
                  <a:pt x="879295" y="1866491"/>
                  <a:pt x="841205" y="1860563"/>
                  <a:pt x="914400" y="1872762"/>
                </a:cubicBezTo>
                <a:cubicBezTo>
                  <a:pt x="932951" y="1928412"/>
                  <a:pt x="916897" y="1865710"/>
                  <a:pt x="914400" y="1943100"/>
                </a:cubicBezTo>
                <a:cubicBezTo>
                  <a:pt x="909013" y="2110093"/>
                  <a:pt x="908539" y="2277208"/>
                  <a:pt x="905608" y="2444262"/>
                </a:cubicBezTo>
                <a:cubicBezTo>
                  <a:pt x="909700" y="2485188"/>
                  <a:pt x="916410" y="2581171"/>
                  <a:pt x="931985" y="2620108"/>
                </a:cubicBezTo>
                <a:cubicBezTo>
                  <a:pt x="937847" y="2634762"/>
                  <a:pt x="944579" y="2649097"/>
                  <a:pt x="949570" y="2664070"/>
                </a:cubicBezTo>
                <a:cubicBezTo>
                  <a:pt x="960723" y="2697528"/>
                  <a:pt x="954454" y="2695983"/>
                  <a:pt x="967154" y="2725616"/>
                </a:cubicBezTo>
                <a:cubicBezTo>
                  <a:pt x="998250" y="2798173"/>
                  <a:pt x="973210" y="2718923"/>
                  <a:pt x="1002323" y="2813539"/>
                </a:cubicBezTo>
                <a:cubicBezTo>
                  <a:pt x="1008598" y="2833932"/>
                  <a:pt x="1013777" y="2854649"/>
                  <a:pt x="1019908" y="2875085"/>
                </a:cubicBezTo>
                <a:cubicBezTo>
                  <a:pt x="1022571" y="2883962"/>
                  <a:pt x="1026154" y="2892551"/>
                  <a:pt x="1028700" y="2901462"/>
                </a:cubicBezTo>
                <a:cubicBezTo>
                  <a:pt x="1032020" y="2913081"/>
                  <a:pt x="1032845" y="2925477"/>
                  <a:pt x="1037493" y="2936631"/>
                </a:cubicBezTo>
                <a:cubicBezTo>
                  <a:pt x="1047575" y="2960828"/>
                  <a:pt x="1064373" y="2982101"/>
                  <a:pt x="1072662" y="3006970"/>
                </a:cubicBezTo>
                <a:cubicBezTo>
                  <a:pt x="1081656" y="3033952"/>
                  <a:pt x="1099049" y="3087219"/>
                  <a:pt x="1107831" y="3103685"/>
                </a:cubicBezTo>
                <a:cubicBezTo>
                  <a:pt x="1131142" y="3147393"/>
                  <a:pt x="1177137" y="3195100"/>
                  <a:pt x="1213339" y="3226777"/>
                </a:cubicBezTo>
                <a:cubicBezTo>
                  <a:pt x="1238487" y="3248782"/>
                  <a:pt x="1266910" y="3266799"/>
                  <a:pt x="1292470" y="3288323"/>
                </a:cubicBezTo>
                <a:cubicBezTo>
                  <a:pt x="1322630" y="3313721"/>
                  <a:pt x="1349956" y="3342388"/>
                  <a:pt x="1380393" y="3367454"/>
                </a:cubicBezTo>
                <a:cubicBezTo>
                  <a:pt x="1434500" y="3412013"/>
                  <a:pt x="1520281" y="3457827"/>
                  <a:pt x="1573823" y="3490547"/>
                </a:cubicBezTo>
                <a:cubicBezTo>
                  <a:pt x="1582840" y="3496057"/>
                  <a:pt x="1590446" y="3504067"/>
                  <a:pt x="1600200" y="3508131"/>
                </a:cubicBezTo>
                <a:cubicBezTo>
                  <a:pt x="1625865" y="3518825"/>
                  <a:pt x="1652657" y="3526663"/>
                  <a:pt x="1679331" y="3534508"/>
                </a:cubicBezTo>
                <a:cubicBezTo>
                  <a:pt x="1817315" y="3575091"/>
                  <a:pt x="1878519" y="3597873"/>
                  <a:pt x="2004647" y="3613639"/>
                </a:cubicBezTo>
                <a:cubicBezTo>
                  <a:pt x="2063100" y="3620946"/>
                  <a:pt x="2180493" y="3631223"/>
                  <a:pt x="2180493" y="3631223"/>
                </a:cubicBezTo>
                <a:cubicBezTo>
                  <a:pt x="2303585" y="3625362"/>
                  <a:pt x="2426982" y="3624089"/>
                  <a:pt x="2549770" y="3613639"/>
                </a:cubicBezTo>
                <a:cubicBezTo>
                  <a:pt x="2600992" y="3609280"/>
                  <a:pt x="2664565" y="3532055"/>
                  <a:pt x="2681654" y="3508131"/>
                </a:cubicBezTo>
                <a:cubicBezTo>
                  <a:pt x="2696308" y="3487616"/>
                  <a:pt x="2712403" y="3468057"/>
                  <a:pt x="2725616" y="3446585"/>
                </a:cubicBezTo>
                <a:cubicBezTo>
                  <a:pt x="2735920" y="3429841"/>
                  <a:pt x="2743801" y="3411703"/>
                  <a:pt x="2751993" y="3393831"/>
                </a:cubicBezTo>
                <a:cubicBezTo>
                  <a:pt x="2776046" y="3341351"/>
                  <a:pt x="2802061" y="3289624"/>
                  <a:pt x="2822331" y="3235570"/>
                </a:cubicBezTo>
                <a:cubicBezTo>
                  <a:pt x="2831123" y="3212124"/>
                  <a:pt x="2838538" y="3188113"/>
                  <a:pt x="2848708" y="3165231"/>
                </a:cubicBezTo>
                <a:cubicBezTo>
                  <a:pt x="2912848" y="3020916"/>
                  <a:pt x="2877773" y="3121999"/>
                  <a:pt x="2901462" y="3050931"/>
                </a:cubicBezTo>
                <a:cubicBezTo>
                  <a:pt x="2902300" y="3033340"/>
                  <a:pt x="2902670" y="2873587"/>
                  <a:pt x="2919047" y="2813539"/>
                </a:cubicBezTo>
                <a:cubicBezTo>
                  <a:pt x="2923200" y="2798312"/>
                  <a:pt x="2931640" y="2784550"/>
                  <a:pt x="2936631" y="2769577"/>
                </a:cubicBezTo>
                <a:cubicBezTo>
                  <a:pt x="2940452" y="2758113"/>
                  <a:pt x="2940019" y="2745216"/>
                  <a:pt x="2945423" y="2734408"/>
                </a:cubicBezTo>
                <a:cubicBezTo>
                  <a:pt x="2951976" y="2721301"/>
                  <a:pt x="2963672" y="2711432"/>
                  <a:pt x="2971800" y="2699239"/>
                </a:cubicBezTo>
                <a:cubicBezTo>
                  <a:pt x="2981279" y="2685020"/>
                  <a:pt x="2988698" y="2669496"/>
                  <a:pt x="2998177" y="2655277"/>
                </a:cubicBezTo>
                <a:cubicBezTo>
                  <a:pt x="3006305" y="2643084"/>
                  <a:pt x="3016151" y="2632113"/>
                  <a:pt x="3024554" y="2620108"/>
                </a:cubicBezTo>
                <a:cubicBezTo>
                  <a:pt x="3041656" y="2595676"/>
                  <a:pt x="3101477" y="2502889"/>
                  <a:pt x="3112477" y="2488223"/>
                </a:cubicBezTo>
                <a:cubicBezTo>
                  <a:pt x="3121269" y="2476500"/>
                  <a:pt x="3131087" y="2465480"/>
                  <a:pt x="3138854" y="2453054"/>
                </a:cubicBezTo>
                <a:cubicBezTo>
                  <a:pt x="3145801" y="2441940"/>
                  <a:pt x="3149696" y="2429124"/>
                  <a:pt x="3156439" y="2417885"/>
                </a:cubicBezTo>
                <a:cubicBezTo>
                  <a:pt x="3202926" y="2340407"/>
                  <a:pt x="3186153" y="2387648"/>
                  <a:pt x="3226777" y="2294793"/>
                </a:cubicBezTo>
                <a:cubicBezTo>
                  <a:pt x="3236814" y="2271852"/>
                  <a:pt x="3242660" y="2247190"/>
                  <a:pt x="3253154" y="2224454"/>
                </a:cubicBezTo>
                <a:cubicBezTo>
                  <a:pt x="3260315" y="2208938"/>
                  <a:pt x="3271888" y="2195778"/>
                  <a:pt x="3279531" y="2180493"/>
                </a:cubicBezTo>
                <a:cubicBezTo>
                  <a:pt x="3286589" y="2166376"/>
                  <a:pt x="3290058" y="2150648"/>
                  <a:pt x="3297116" y="2136531"/>
                </a:cubicBezTo>
                <a:cubicBezTo>
                  <a:pt x="3301842" y="2127080"/>
                  <a:pt x="3309568" y="2119391"/>
                  <a:pt x="3314700" y="2110154"/>
                </a:cubicBezTo>
                <a:cubicBezTo>
                  <a:pt x="3338896" y="2066601"/>
                  <a:pt x="3358633" y="2020520"/>
                  <a:pt x="3385039" y="1978270"/>
                </a:cubicBezTo>
                <a:cubicBezTo>
                  <a:pt x="3463780" y="1852281"/>
                  <a:pt x="3398093" y="1952958"/>
                  <a:pt x="3455377" y="1872762"/>
                </a:cubicBezTo>
                <a:cubicBezTo>
                  <a:pt x="3461519" y="1864163"/>
                  <a:pt x="3465893" y="1854239"/>
                  <a:pt x="3472962" y="1846385"/>
                </a:cubicBezTo>
                <a:cubicBezTo>
                  <a:pt x="3492371" y="1824820"/>
                  <a:pt x="3518414" y="1808979"/>
                  <a:pt x="3534508" y="1784839"/>
                </a:cubicBezTo>
                <a:cubicBezTo>
                  <a:pt x="3540370" y="1776047"/>
                  <a:pt x="3543841" y="1765063"/>
                  <a:pt x="3552093" y="1758462"/>
                </a:cubicBezTo>
                <a:cubicBezTo>
                  <a:pt x="3558342" y="1753463"/>
                  <a:pt x="3610669" y="1741991"/>
                  <a:pt x="3613639" y="1740877"/>
                </a:cubicBezTo>
                <a:cubicBezTo>
                  <a:pt x="3625911" y="1736275"/>
                  <a:pt x="3636374" y="1727438"/>
                  <a:pt x="3648808" y="1723293"/>
                </a:cubicBezTo>
                <a:cubicBezTo>
                  <a:pt x="3662985" y="1718567"/>
                  <a:pt x="3678352" y="1718432"/>
                  <a:pt x="3692770" y="1714500"/>
                </a:cubicBezTo>
                <a:cubicBezTo>
                  <a:pt x="3710652" y="1709623"/>
                  <a:pt x="3727331" y="1700466"/>
                  <a:pt x="3745523" y="1696916"/>
                </a:cubicBezTo>
                <a:cubicBezTo>
                  <a:pt x="3847670" y="1676985"/>
                  <a:pt x="3951659" y="1666738"/>
                  <a:pt x="4053254" y="1644162"/>
                </a:cubicBezTo>
                <a:cubicBezTo>
                  <a:pt x="4106008" y="1632439"/>
                  <a:pt x="4158347" y="1618660"/>
                  <a:pt x="4211516" y="1608993"/>
                </a:cubicBezTo>
                <a:cubicBezTo>
                  <a:pt x="4255151" y="1601059"/>
                  <a:pt x="4299495" y="1597680"/>
                  <a:pt x="4343400" y="1591408"/>
                </a:cubicBezTo>
                <a:cubicBezTo>
                  <a:pt x="4520638" y="1566088"/>
                  <a:pt x="4393326" y="1579675"/>
                  <a:pt x="4554416" y="1565031"/>
                </a:cubicBezTo>
                <a:cubicBezTo>
                  <a:pt x="4576311" y="1561050"/>
                  <a:pt x="4689336" y="1538654"/>
                  <a:pt x="4721470" y="1538654"/>
                </a:cubicBezTo>
                <a:cubicBezTo>
                  <a:pt x="4754611" y="1538654"/>
                  <a:pt x="4882939" y="1552164"/>
                  <a:pt x="4923693" y="1556239"/>
                </a:cubicBezTo>
                <a:cubicBezTo>
                  <a:pt x="5345737" y="1661750"/>
                  <a:pt x="5138834" y="1613680"/>
                  <a:pt x="5767754" y="1740877"/>
                </a:cubicBezTo>
                <a:cubicBezTo>
                  <a:pt x="5796655" y="1746722"/>
                  <a:pt x="6009587" y="1789001"/>
                  <a:pt x="6066693" y="1793631"/>
                </a:cubicBezTo>
                <a:cubicBezTo>
                  <a:pt x="6136862" y="1799320"/>
                  <a:pt x="6207370" y="1799492"/>
                  <a:pt x="6277708" y="1802423"/>
                </a:cubicBezTo>
                <a:cubicBezTo>
                  <a:pt x="6356839" y="1799492"/>
                  <a:pt x="6436174" y="1800030"/>
                  <a:pt x="6515100" y="1793631"/>
                </a:cubicBezTo>
                <a:cubicBezTo>
                  <a:pt x="6562059" y="1789824"/>
                  <a:pt x="6595381" y="1776768"/>
                  <a:pt x="6638193" y="1767254"/>
                </a:cubicBezTo>
                <a:cubicBezTo>
                  <a:pt x="6652781" y="1764012"/>
                  <a:pt x="6667500" y="1761393"/>
                  <a:pt x="6682154" y="1758462"/>
                </a:cubicBezTo>
                <a:cubicBezTo>
                  <a:pt x="6711462" y="1746739"/>
                  <a:pt x="6740132" y="1733275"/>
                  <a:pt x="6770077" y="1723293"/>
                </a:cubicBezTo>
                <a:cubicBezTo>
                  <a:pt x="6787662" y="1717431"/>
                  <a:pt x="6806252" y="1713998"/>
                  <a:pt x="6822831" y="1705708"/>
                </a:cubicBezTo>
                <a:cubicBezTo>
                  <a:pt x="6998528" y="1617859"/>
                  <a:pt x="6773956" y="1711191"/>
                  <a:pt x="6919547" y="1652954"/>
                </a:cubicBezTo>
                <a:cubicBezTo>
                  <a:pt x="6928339" y="1644162"/>
                  <a:pt x="6936108" y="1634211"/>
                  <a:pt x="6945923" y="1626577"/>
                </a:cubicBezTo>
                <a:cubicBezTo>
                  <a:pt x="6962605" y="1613602"/>
                  <a:pt x="6981092" y="1603131"/>
                  <a:pt x="6998677" y="1591408"/>
                </a:cubicBezTo>
                <a:cubicBezTo>
                  <a:pt x="7007469" y="1585546"/>
                  <a:pt x="7016936" y="1580588"/>
                  <a:pt x="7025054" y="1573823"/>
                </a:cubicBezTo>
                <a:cubicBezTo>
                  <a:pt x="7042639" y="1559169"/>
                  <a:pt x="7060935" y="1545329"/>
                  <a:pt x="7077808" y="1529862"/>
                </a:cubicBezTo>
                <a:cubicBezTo>
                  <a:pt x="7105601" y="1504385"/>
                  <a:pt x="7143875" y="1465930"/>
                  <a:pt x="7165731" y="1433147"/>
                </a:cubicBezTo>
                <a:cubicBezTo>
                  <a:pt x="7186077" y="1402629"/>
                  <a:pt x="7190754" y="1371942"/>
                  <a:pt x="7200900" y="1336431"/>
                </a:cubicBezTo>
                <a:cubicBezTo>
                  <a:pt x="7203831" y="1310054"/>
                  <a:pt x="7206592" y="1283658"/>
                  <a:pt x="7209693" y="1257300"/>
                </a:cubicBezTo>
                <a:cubicBezTo>
                  <a:pt x="7212454" y="1233833"/>
                  <a:pt x="7218485" y="1210590"/>
                  <a:pt x="7218485" y="1186962"/>
                </a:cubicBezTo>
                <a:cubicBezTo>
                  <a:pt x="7218485" y="1140887"/>
                  <a:pt x="7212095" y="1063361"/>
                  <a:pt x="7200900" y="1011116"/>
                </a:cubicBezTo>
                <a:cubicBezTo>
                  <a:pt x="7195836" y="987485"/>
                  <a:pt x="7189177" y="964223"/>
                  <a:pt x="7183316" y="940777"/>
                </a:cubicBezTo>
                <a:cubicBezTo>
                  <a:pt x="7177454" y="888023"/>
                  <a:pt x="7171436" y="835287"/>
                  <a:pt x="7165731" y="782516"/>
                </a:cubicBezTo>
                <a:cubicBezTo>
                  <a:pt x="7159713" y="726848"/>
                  <a:pt x="7156453" y="670835"/>
                  <a:pt x="7148147" y="615462"/>
                </a:cubicBezTo>
                <a:cubicBezTo>
                  <a:pt x="7139355" y="556847"/>
                  <a:pt x="7133395" y="497736"/>
                  <a:pt x="7121770" y="439616"/>
                </a:cubicBezTo>
                <a:cubicBezTo>
                  <a:pt x="7118839" y="424962"/>
                  <a:pt x="7118224" y="409647"/>
                  <a:pt x="7112977" y="395654"/>
                </a:cubicBezTo>
                <a:cubicBezTo>
                  <a:pt x="7106689" y="378886"/>
                  <a:pt x="7081457" y="353267"/>
                  <a:pt x="7069016" y="342900"/>
                </a:cubicBezTo>
                <a:cubicBezTo>
                  <a:pt x="7060898" y="336135"/>
                  <a:pt x="7052533" y="329026"/>
                  <a:pt x="7042639" y="325316"/>
                </a:cubicBezTo>
                <a:cubicBezTo>
                  <a:pt x="7028646" y="320069"/>
                  <a:pt x="7013175" y="320148"/>
                  <a:pt x="6998677" y="316523"/>
                </a:cubicBezTo>
                <a:cubicBezTo>
                  <a:pt x="6977978" y="311348"/>
                  <a:pt x="6957921" y="303736"/>
                  <a:pt x="6937131" y="298939"/>
                </a:cubicBezTo>
                <a:cubicBezTo>
                  <a:pt x="6919760" y="294931"/>
                  <a:pt x="6901748" y="294156"/>
                  <a:pt x="6884377" y="290147"/>
                </a:cubicBezTo>
                <a:cubicBezTo>
                  <a:pt x="6863587" y="285349"/>
                  <a:pt x="6843753" y="276746"/>
                  <a:pt x="6822831" y="272562"/>
                </a:cubicBezTo>
                <a:cubicBezTo>
                  <a:pt x="6797950" y="267586"/>
                  <a:pt x="6682908" y="256811"/>
                  <a:pt x="6664570" y="254977"/>
                </a:cubicBezTo>
                <a:cubicBezTo>
                  <a:pt x="6614747" y="257908"/>
                  <a:pt x="6564837" y="259625"/>
                  <a:pt x="6515100" y="263770"/>
                </a:cubicBezTo>
                <a:cubicBezTo>
                  <a:pt x="6494448" y="265491"/>
                  <a:pt x="6474278" y="272562"/>
                  <a:pt x="6453554" y="272562"/>
                </a:cubicBezTo>
                <a:cubicBezTo>
                  <a:pt x="6318707" y="272562"/>
                  <a:pt x="6183923" y="266701"/>
                  <a:pt x="6049108" y="263770"/>
                </a:cubicBezTo>
                <a:cubicBezTo>
                  <a:pt x="6028593" y="260839"/>
                  <a:pt x="6007951" y="258684"/>
                  <a:pt x="5987562" y="254977"/>
                </a:cubicBezTo>
                <a:cubicBezTo>
                  <a:pt x="5975673" y="252815"/>
                  <a:pt x="5964383" y="247684"/>
                  <a:pt x="5952393" y="246185"/>
                </a:cubicBezTo>
                <a:cubicBezTo>
                  <a:pt x="5917374" y="241808"/>
                  <a:pt x="5882054" y="240324"/>
                  <a:pt x="5846885" y="237393"/>
                </a:cubicBezTo>
                <a:cubicBezTo>
                  <a:pt x="5720808" y="212176"/>
                  <a:pt x="5898955" y="251818"/>
                  <a:pt x="5750170" y="202223"/>
                </a:cubicBezTo>
                <a:cubicBezTo>
                  <a:pt x="5724536" y="193678"/>
                  <a:pt x="5697253" y="191192"/>
                  <a:pt x="5671039" y="184639"/>
                </a:cubicBezTo>
                <a:cubicBezTo>
                  <a:pt x="5662048" y="182391"/>
                  <a:pt x="5653372" y="179014"/>
                  <a:pt x="5644662" y="175847"/>
                </a:cubicBezTo>
                <a:cubicBezTo>
                  <a:pt x="5621129" y="167290"/>
                  <a:pt x="5598201" y="157011"/>
                  <a:pt x="5574323" y="149470"/>
                </a:cubicBezTo>
                <a:cubicBezTo>
                  <a:pt x="5454609" y="111665"/>
                  <a:pt x="5498406" y="130770"/>
                  <a:pt x="5372100" y="105508"/>
                </a:cubicBezTo>
                <a:cubicBezTo>
                  <a:pt x="5223733" y="75834"/>
                  <a:pt x="5386082" y="96355"/>
                  <a:pt x="5213839" y="79131"/>
                </a:cubicBezTo>
                <a:cubicBezTo>
                  <a:pt x="5191760" y="73612"/>
                  <a:pt x="5083829" y="45975"/>
                  <a:pt x="5064370" y="43962"/>
                </a:cubicBezTo>
                <a:cubicBezTo>
                  <a:pt x="5005993" y="37923"/>
                  <a:pt x="4947139" y="38101"/>
                  <a:pt x="4888523" y="35170"/>
                </a:cubicBezTo>
                <a:lnTo>
                  <a:pt x="4703885" y="17585"/>
                </a:lnTo>
                <a:cubicBezTo>
                  <a:pt x="4674568" y="14748"/>
                  <a:pt x="4645385" y="10131"/>
                  <a:pt x="4615962" y="8793"/>
                </a:cubicBezTo>
                <a:lnTo>
                  <a:pt x="4422531" y="0"/>
                </a:lnTo>
                <a:lnTo>
                  <a:pt x="4290647" y="8793"/>
                </a:lnTo>
                <a:cubicBezTo>
                  <a:pt x="4211551" y="12560"/>
                  <a:pt x="4132275" y="12487"/>
                  <a:pt x="4053254" y="17585"/>
                </a:cubicBezTo>
                <a:cubicBezTo>
                  <a:pt x="4041195" y="18363"/>
                  <a:pt x="4030063" y="24780"/>
                  <a:pt x="4018085" y="26377"/>
                </a:cubicBezTo>
                <a:cubicBezTo>
                  <a:pt x="3985998" y="30655"/>
                  <a:pt x="3953563" y="31781"/>
                  <a:pt x="3921370" y="35170"/>
                </a:cubicBezTo>
                <a:cubicBezTo>
                  <a:pt x="3853940" y="42268"/>
                  <a:pt x="3862983" y="41572"/>
                  <a:pt x="3807070" y="52754"/>
                </a:cubicBezTo>
                <a:cubicBezTo>
                  <a:pt x="3789485" y="61546"/>
                  <a:pt x="3772666" y="72073"/>
                  <a:pt x="3754316" y="79131"/>
                </a:cubicBezTo>
                <a:cubicBezTo>
                  <a:pt x="3614828" y="132781"/>
                  <a:pt x="3759010" y="65322"/>
                  <a:pt x="3648808" y="114300"/>
                </a:cubicBezTo>
                <a:cubicBezTo>
                  <a:pt x="3600283" y="135866"/>
                  <a:pt x="3482354" y="207885"/>
                  <a:pt x="3472962" y="211016"/>
                </a:cubicBezTo>
                <a:cubicBezTo>
                  <a:pt x="3420208" y="228601"/>
                  <a:pt x="3367962" y="247791"/>
                  <a:pt x="3314700" y="263770"/>
                </a:cubicBezTo>
                <a:cubicBezTo>
                  <a:pt x="3279977" y="274187"/>
                  <a:pt x="3243584" y="278684"/>
                  <a:pt x="3209193" y="290147"/>
                </a:cubicBezTo>
                <a:cubicBezTo>
                  <a:pt x="3200401" y="293078"/>
                  <a:pt x="3191335" y="295288"/>
                  <a:pt x="3182816" y="298939"/>
                </a:cubicBezTo>
                <a:cubicBezTo>
                  <a:pt x="3170769" y="304102"/>
                  <a:pt x="3160201" y="312757"/>
                  <a:pt x="3147647" y="316523"/>
                </a:cubicBezTo>
                <a:cubicBezTo>
                  <a:pt x="3130572" y="321646"/>
                  <a:pt x="3112264" y="321307"/>
                  <a:pt x="3094893" y="325316"/>
                </a:cubicBezTo>
                <a:cubicBezTo>
                  <a:pt x="3074103" y="330114"/>
                  <a:pt x="3054210" y="338429"/>
                  <a:pt x="3033347" y="342900"/>
                </a:cubicBezTo>
                <a:cubicBezTo>
                  <a:pt x="3013083" y="347242"/>
                  <a:pt x="2992064" y="347351"/>
                  <a:pt x="2971800" y="351693"/>
                </a:cubicBezTo>
                <a:cubicBezTo>
                  <a:pt x="2950937" y="356164"/>
                  <a:pt x="2931044" y="364479"/>
                  <a:pt x="2910254" y="369277"/>
                </a:cubicBezTo>
                <a:cubicBezTo>
                  <a:pt x="2892883" y="373286"/>
                  <a:pt x="2875190" y="375859"/>
                  <a:pt x="2857500" y="378070"/>
                </a:cubicBezTo>
                <a:cubicBezTo>
                  <a:pt x="2622799" y="407408"/>
                  <a:pt x="2779097" y="385860"/>
                  <a:pt x="2602523" y="404447"/>
                </a:cubicBezTo>
                <a:cubicBezTo>
                  <a:pt x="2579024" y="406921"/>
                  <a:pt x="2555652" y="410478"/>
                  <a:pt x="2532185" y="413239"/>
                </a:cubicBezTo>
                <a:cubicBezTo>
                  <a:pt x="2505827" y="416340"/>
                  <a:pt x="2479201" y="417484"/>
                  <a:pt x="2453054" y="422031"/>
                </a:cubicBezTo>
                <a:cubicBezTo>
                  <a:pt x="2186192" y="468442"/>
                  <a:pt x="2439547" y="434710"/>
                  <a:pt x="2259623" y="457200"/>
                </a:cubicBezTo>
                <a:lnTo>
                  <a:pt x="2118947" y="430823"/>
                </a:lnTo>
                <a:cubicBezTo>
                  <a:pt x="2104267" y="428027"/>
                  <a:pt x="2089483" y="425655"/>
                  <a:pt x="2074985" y="422031"/>
                </a:cubicBezTo>
                <a:cubicBezTo>
                  <a:pt x="2063262" y="419100"/>
                  <a:pt x="2051693" y="415466"/>
                  <a:pt x="2039816" y="413239"/>
                </a:cubicBezTo>
                <a:cubicBezTo>
                  <a:pt x="1972629" y="400641"/>
                  <a:pt x="1935450" y="395817"/>
                  <a:pt x="1872762" y="386862"/>
                </a:cubicBezTo>
                <a:cubicBezTo>
                  <a:pt x="1843395" y="377073"/>
                  <a:pt x="1844328" y="376635"/>
                  <a:pt x="1811216" y="369277"/>
                </a:cubicBezTo>
                <a:cubicBezTo>
                  <a:pt x="1762354" y="358419"/>
                  <a:pt x="1766986" y="361236"/>
                  <a:pt x="1714500" y="351693"/>
                </a:cubicBezTo>
                <a:cubicBezTo>
                  <a:pt x="1699797" y="349020"/>
                  <a:pt x="1685127" y="346142"/>
                  <a:pt x="1670539" y="342900"/>
                </a:cubicBezTo>
                <a:cubicBezTo>
                  <a:pt x="1631158" y="334148"/>
                  <a:pt x="1634498" y="331945"/>
                  <a:pt x="1591408" y="325316"/>
                </a:cubicBezTo>
                <a:cubicBezTo>
                  <a:pt x="1501234" y="311443"/>
                  <a:pt x="1500112" y="317376"/>
                  <a:pt x="1389185" y="307731"/>
                </a:cubicBezTo>
                <a:cubicBezTo>
                  <a:pt x="1365645" y="305684"/>
                  <a:pt x="1342314" y="301700"/>
                  <a:pt x="1318847" y="298939"/>
                </a:cubicBezTo>
                <a:cubicBezTo>
                  <a:pt x="1209088" y="286027"/>
                  <a:pt x="1274566" y="295956"/>
                  <a:pt x="1186962" y="281354"/>
                </a:cubicBezTo>
                <a:cubicBezTo>
                  <a:pt x="1096108" y="284285"/>
                  <a:pt x="1005153" y="284961"/>
                  <a:pt x="914400" y="290147"/>
                </a:cubicBezTo>
                <a:cubicBezTo>
                  <a:pt x="902336" y="290836"/>
                  <a:pt x="889669" y="292850"/>
                  <a:pt x="879231" y="298939"/>
                </a:cubicBezTo>
                <a:cubicBezTo>
                  <a:pt x="853916" y="313706"/>
                  <a:pt x="832339" y="334108"/>
                  <a:pt x="808893" y="351693"/>
                </a:cubicBezTo>
                <a:cubicBezTo>
                  <a:pt x="797170" y="360485"/>
                  <a:pt x="784085" y="367708"/>
                  <a:pt x="773723" y="378070"/>
                </a:cubicBezTo>
                <a:cubicBezTo>
                  <a:pt x="764931" y="386862"/>
                  <a:pt x="757693" y="397550"/>
                  <a:pt x="747347" y="404447"/>
                </a:cubicBezTo>
                <a:cubicBezTo>
                  <a:pt x="730989" y="415352"/>
                  <a:pt x="711131" y="420192"/>
                  <a:pt x="694593" y="430823"/>
                </a:cubicBezTo>
                <a:cubicBezTo>
                  <a:pt x="589920" y="498112"/>
                  <a:pt x="660570" y="471471"/>
                  <a:pt x="597877" y="492370"/>
                </a:cubicBezTo>
                <a:cubicBezTo>
                  <a:pt x="586154" y="501162"/>
                  <a:pt x="573070" y="508385"/>
                  <a:pt x="562708" y="518747"/>
                </a:cubicBezTo>
                <a:cubicBezTo>
                  <a:pt x="504090" y="577364"/>
                  <a:pt x="589086" y="515812"/>
                  <a:pt x="518747" y="562708"/>
                </a:cubicBezTo>
                <a:cubicBezTo>
                  <a:pt x="512885" y="571500"/>
                  <a:pt x="507304" y="580486"/>
                  <a:pt x="501162" y="589085"/>
                </a:cubicBezTo>
                <a:cubicBezTo>
                  <a:pt x="492645" y="601009"/>
                  <a:pt x="481902" y="611444"/>
                  <a:pt x="474785" y="624254"/>
                </a:cubicBezTo>
                <a:cubicBezTo>
                  <a:pt x="467120" y="638051"/>
                  <a:pt x="463610" y="653793"/>
                  <a:pt x="457200" y="668216"/>
                </a:cubicBezTo>
                <a:cubicBezTo>
                  <a:pt x="428227" y="733406"/>
                  <a:pt x="448884" y="675584"/>
                  <a:pt x="430823" y="729762"/>
                </a:cubicBezTo>
                <a:cubicBezTo>
                  <a:pt x="427892" y="750277"/>
                  <a:pt x="422031" y="770584"/>
                  <a:pt x="422031" y="791308"/>
                </a:cubicBezTo>
                <a:cubicBezTo>
                  <a:pt x="422031" y="806252"/>
                  <a:pt x="430823" y="820326"/>
                  <a:pt x="430823" y="835270"/>
                </a:cubicBezTo>
                <a:cubicBezTo>
                  <a:pt x="430823" y="870561"/>
                  <a:pt x="426408" y="905759"/>
                  <a:pt x="422031" y="940777"/>
                </a:cubicBezTo>
                <a:cubicBezTo>
                  <a:pt x="420532" y="952768"/>
                  <a:pt x="416711" y="964373"/>
                  <a:pt x="413239" y="975947"/>
                </a:cubicBezTo>
                <a:cubicBezTo>
                  <a:pt x="407913" y="993701"/>
                  <a:pt x="432289" y="994996"/>
                  <a:pt x="422031" y="1002323"/>
                </a:cubicBezTo>
                <a:close/>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455378" y="1494330"/>
            <a:ext cx="2405060" cy="58029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t>NEXT LECTURE</a:t>
            </a:r>
            <a:endParaRPr lang="en-US" sz="3200" dirty="0"/>
          </a:p>
        </p:txBody>
      </p:sp>
    </p:spTree>
    <p:extLst>
      <p:ext uri="{BB962C8B-B14F-4D97-AF65-F5344CB8AC3E}">
        <p14:creationId xmlns:p14="http://schemas.microsoft.com/office/powerpoint/2010/main" val="37919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172C5FC7-3CF6-4A8D-B792-3DA65ED4B7FD}"/>
                                            </p:graphicEl>
                                          </p:spTgt>
                                        </p:tgtEl>
                                        <p:attrNameLst>
                                          <p:attrName>style.visibility</p:attrName>
                                        </p:attrNameLst>
                                      </p:cBhvr>
                                      <p:to>
                                        <p:strVal val="visible"/>
                                      </p:to>
                                    </p:set>
                                    <p:animEffect transition="in" filter="fade">
                                      <p:cBhvr>
                                        <p:cTn id="12" dur="500"/>
                                        <p:tgtEl>
                                          <p:spTgt spid="5">
                                            <p:graphicEl>
                                              <a:dgm id="{172C5FC7-3CF6-4A8D-B792-3DA65ED4B7F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A48BEB70-07CC-4349-8D74-89855455DDFE}"/>
                                            </p:graphicEl>
                                          </p:spTgt>
                                        </p:tgtEl>
                                        <p:attrNameLst>
                                          <p:attrName>style.visibility</p:attrName>
                                        </p:attrNameLst>
                                      </p:cBhvr>
                                      <p:to>
                                        <p:strVal val="visible"/>
                                      </p:to>
                                    </p:set>
                                    <p:animEffect transition="in" filter="fade">
                                      <p:cBhvr>
                                        <p:cTn id="15" dur="500"/>
                                        <p:tgtEl>
                                          <p:spTgt spid="5">
                                            <p:graphicEl>
                                              <a:dgm id="{A48BEB70-07CC-4349-8D74-89855455DDF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DAEBC85B-52A0-41CB-AA30-24BD9D682C77}"/>
                                            </p:graphicEl>
                                          </p:spTgt>
                                        </p:tgtEl>
                                        <p:attrNameLst>
                                          <p:attrName>style.visibility</p:attrName>
                                        </p:attrNameLst>
                                      </p:cBhvr>
                                      <p:to>
                                        <p:strVal val="visible"/>
                                      </p:to>
                                    </p:set>
                                    <p:animEffect transition="in" filter="fade">
                                      <p:cBhvr>
                                        <p:cTn id="18" dur="500"/>
                                        <p:tgtEl>
                                          <p:spTgt spid="5">
                                            <p:graphicEl>
                                              <a:dgm id="{DAEBC85B-52A0-41CB-AA30-24BD9D682C7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CD98568B-769C-4AC0-A0DC-3E85650B5B5F}"/>
                                            </p:graphicEl>
                                          </p:spTgt>
                                        </p:tgtEl>
                                        <p:attrNameLst>
                                          <p:attrName>style.visibility</p:attrName>
                                        </p:attrNameLst>
                                      </p:cBhvr>
                                      <p:to>
                                        <p:strVal val="visible"/>
                                      </p:to>
                                    </p:set>
                                    <p:animEffect transition="in" filter="fade">
                                      <p:cBhvr>
                                        <p:cTn id="21" dur="500"/>
                                        <p:tgtEl>
                                          <p:spTgt spid="5">
                                            <p:graphicEl>
                                              <a:dgm id="{CD98568B-769C-4AC0-A0DC-3E85650B5B5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735D4738-B643-42B0-B1C0-F5B23E3168D9}"/>
                                            </p:graphicEl>
                                          </p:spTgt>
                                        </p:tgtEl>
                                        <p:attrNameLst>
                                          <p:attrName>style.visibility</p:attrName>
                                        </p:attrNameLst>
                                      </p:cBhvr>
                                      <p:to>
                                        <p:strVal val="visible"/>
                                      </p:to>
                                    </p:set>
                                    <p:animEffect transition="in" filter="fade">
                                      <p:cBhvr>
                                        <p:cTn id="24" dur="500"/>
                                        <p:tgtEl>
                                          <p:spTgt spid="5">
                                            <p:graphicEl>
                                              <a:dgm id="{735D4738-B643-42B0-B1C0-F5B23E3168D9}"/>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4F3D42BF-9EFC-40BB-844F-FD012CA0EA1C}"/>
                                            </p:graphicEl>
                                          </p:spTgt>
                                        </p:tgtEl>
                                        <p:attrNameLst>
                                          <p:attrName>style.visibility</p:attrName>
                                        </p:attrNameLst>
                                      </p:cBhvr>
                                      <p:to>
                                        <p:strVal val="visible"/>
                                      </p:to>
                                    </p:set>
                                    <p:animEffect transition="in" filter="fade">
                                      <p:cBhvr>
                                        <p:cTn id="27" dur="500"/>
                                        <p:tgtEl>
                                          <p:spTgt spid="5">
                                            <p:graphicEl>
                                              <a:dgm id="{4F3D42BF-9EFC-40BB-844F-FD012CA0EA1C}"/>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266F1E70-2147-4DA9-8C28-A358C31C4374}"/>
                                            </p:graphicEl>
                                          </p:spTgt>
                                        </p:tgtEl>
                                        <p:attrNameLst>
                                          <p:attrName>style.visibility</p:attrName>
                                        </p:attrNameLst>
                                      </p:cBhvr>
                                      <p:to>
                                        <p:strVal val="visible"/>
                                      </p:to>
                                    </p:set>
                                    <p:animEffect transition="in" filter="fade">
                                      <p:cBhvr>
                                        <p:cTn id="30" dur="500"/>
                                        <p:tgtEl>
                                          <p:spTgt spid="5">
                                            <p:graphicEl>
                                              <a:dgm id="{266F1E70-2147-4DA9-8C28-A358C31C4374}"/>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72B4D885-4904-4FC2-990B-73715C954FE2}"/>
                                            </p:graphicEl>
                                          </p:spTgt>
                                        </p:tgtEl>
                                        <p:attrNameLst>
                                          <p:attrName>style.visibility</p:attrName>
                                        </p:attrNameLst>
                                      </p:cBhvr>
                                      <p:to>
                                        <p:strVal val="visible"/>
                                      </p:to>
                                    </p:set>
                                    <p:animEffect transition="in" filter="fade">
                                      <p:cBhvr>
                                        <p:cTn id="33" dur="500"/>
                                        <p:tgtEl>
                                          <p:spTgt spid="5">
                                            <p:graphicEl>
                                              <a:dgm id="{72B4D885-4904-4FC2-990B-73715C954FE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3F9B9D8A-4413-4395-B2F5-8CD178BF4E6A}"/>
                                            </p:graphicEl>
                                          </p:spTgt>
                                        </p:tgtEl>
                                        <p:attrNameLst>
                                          <p:attrName>style.visibility</p:attrName>
                                        </p:attrNameLst>
                                      </p:cBhvr>
                                      <p:to>
                                        <p:strVal val="visible"/>
                                      </p:to>
                                    </p:set>
                                    <p:animEffect transition="in" filter="fade">
                                      <p:cBhvr>
                                        <p:cTn id="36" dur="500"/>
                                        <p:tgtEl>
                                          <p:spTgt spid="5">
                                            <p:graphicEl>
                                              <a:dgm id="{3F9B9D8A-4413-4395-B2F5-8CD178BF4E6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5259A460-9512-4A33-BBA7-EF0FFE97949B}"/>
                                            </p:graphicEl>
                                          </p:spTgt>
                                        </p:tgtEl>
                                        <p:attrNameLst>
                                          <p:attrName>style.visibility</p:attrName>
                                        </p:attrNameLst>
                                      </p:cBhvr>
                                      <p:to>
                                        <p:strVal val="visible"/>
                                      </p:to>
                                    </p:set>
                                    <p:animEffect transition="in" filter="fade">
                                      <p:cBhvr>
                                        <p:cTn id="39" dur="500"/>
                                        <p:tgtEl>
                                          <p:spTgt spid="5">
                                            <p:graphicEl>
                                              <a:dgm id="{5259A460-9512-4A33-BBA7-EF0FFE97949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A55B6DD7-4E79-43E6-A264-FF4FD892F136}"/>
                                            </p:graphicEl>
                                          </p:spTgt>
                                        </p:tgtEl>
                                        <p:attrNameLst>
                                          <p:attrName>style.visibility</p:attrName>
                                        </p:attrNameLst>
                                      </p:cBhvr>
                                      <p:to>
                                        <p:strVal val="visible"/>
                                      </p:to>
                                    </p:set>
                                    <p:animEffect transition="in" filter="fade">
                                      <p:cBhvr>
                                        <p:cTn id="42" dur="500"/>
                                        <p:tgtEl>
                                          <p:spTgt spid="5">
                                            <p:graphicEl>
                                              <a:dgm id="{A55B6DD7-4E79-43E6-A264-FF4FD892F136}"/>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8C0D81A1-26CB-4FF0-A4DD-AB9DEF6623B3}"/>
                                            </p:graphicEl>
                                          </p:spTgt>
                                        </p:tgtEl>
                                        <p:attrNameLst>
                                          <p:attrName>style.visibility</p:attrName>
                                        </p:attrNameLst>
                                      </p:cBhvr>
                                      <p:to>
                                        <p:strVal val="visible"/>
                                      </p:to>
                                    </p:set>
                                    <p:animEffect transition="in" filter="fade">
                                      <p:cBhvr>
                                        <p:cTn id="45" dur="500"/>
                                        <p:tgtEl>
                                          <p:spTgt spid="5">
                                            <p:graphicEl>
                                              <a:dgm id="{8C0D81A1-26CB-4FF0-A4DD-AB9DEF6623B3}"/>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32D80568-54E8-46B1-9943-CA9BB7D6F013}"/>
                                            </p:graphicEl>
                                          </p:spTgt>
                                        </p:tgtEl>
                                        <p:attrNameLst>
                                          <p:attrName>style.visibility</p:attrName>
                                        </p:attrNameLst>
                                      </p:cBhvr>
                                      <p:to>
                                        <p:strVal val="visible"/>
                                      </p:to>
                                    </p:set>
                                    <p:animEffect transition="in" filter="fade">
                                      <p:cBhvr>
                                        <p:cTn id="48" dur="500"/>
                                        <p:tgtEl>
                                          <p:spTgt spid="5">
                                            <p:graphicEl>
                                              <a:dgm id="{32D80568-54E8-46B1-9943-CA9BB7D6F013}"/>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
                                            <p:graphicEl>
                                              <a:dgm id="{A79BE844-11F1-438B-9175-DCB6CC8ED686}"/>
                                            </p:graphicEl>
                                          </p:spTgt>
                                        </p:tgtEl>
                                        <p:attrNameLst>
                                          <p:attrName>style.visibility</p:attrName>
                                        </p:attrNameLst>
                                      </p:cBhvr>
                                      <p:to>
                                        <p:strVal val="visible"/>
                                      </p:to>
                                    </p:set>
                                    <p:animEffect transition="in" filter="fade">
                                      <p:cBhvr>
                                        <p:cTn id="53" dur="500"/>
                                        <p:tgtEl>
                                          <p:spTgt spid="5">
                                            <p:graphicEl>
                                              <a:dgm id="{A79BE844-11F1-438B-9175-DCB6CC8ED686}"/>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D03FBEDE-7DF1-4C0D-9554-7DEDB14D5248}"/>
                                            </p:graphicEl>
                                          </p:spTgt>
                                        </p:tgtEl>
                                        <p:attrNameLst>
                                          <p:attrName>style.visibility</p:attrName>
                                        </p:attrNameLst>
                                      </p:cBhvr>
                                      <p:to>
                                        <p:strVal val="visible"/>
                                      </p:to>
                                    </p:set>
                                    <p:animEffect transition="in" filter="fade">
                                      <p:cBhvr>
                                        <p:cTn id="58" dur="500"/>
                                        <p:tgtEl>
                                          <p:spTgt spid="5">
                                            <p:graphicEl>
                                              <a:dgm id="{D03FBEDE-7DF1-4C0D-9554-7DEDB14D5248}"/>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graphicEl>
                                              <a:dgm id="{87942E02-5FCC-4727-BAD9-1FBE62EC8A9B}"/>
                                            </p:graphicEl>
                                          </p:spTgt>
                                        </p:tgtEl>
                                        <p:attrNameLst>
                                          <p:attrName>style.visibility</p:attrName>
                                        </p:attrNameLst>
                                      </p:cBhvr>
                                      <p:to>
                                        <p:strVal val="visible"/>
                                      </p:to>
                                    </p:set>
                                    <p:animEffect transition="in" filter="fade">
                                      <p:cBhvr>
                                        <p:cTn id="61" dur="500"/>
                                        <p:tgtEl>
                                          <p:spTgt spid="5">
                                            <p:graphicEl>
                                              <a:dgm id="{87942E02-5FCC-4727-BAD9-1FBE62EC8A9B}"/>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
                                            <p:graphicEl>
                                              <a:dgm id="{44C3400C-B037-4F5C-B1A5-620D54377A88}"/>
                                            </p:graphicEl>
                                          </p:spTgt>
                                        </p:tgtEl>
                                        <p:attrNameLst>
                                          <p:attrName>style.visibility</p:attrName>
                                        </p:attrNameLst>
                                      </p:cBhvr>
                                      <p:to>
                                        <p:strVal val="visible"/>
                                      </p:to>
                                    </p:set>
                                    <p:animEffect transition="in" filter="fade">
                                      <p:cBhvr>
                                        <p:cTn id="66" dur="500"/>
                                        <p:tgtEl>
                                          <p:spTgt spid="5">
                                            <p:graphicEl>
                                              <a:dgm id="{44C3400C-B037-4F5C-B1A5-620D54377A88}"/>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graphicEl>
                                              <a:dgm id="{5F0EDBDC-339A-4ED8-AA7B-524A904BEDE2}"/>
                                            </p:graphicEl>
                                          </p:spTgt>
                                        </p:tgtEl>
                                        <p:attrNameLst>
                                          <p:attrName>style.visibility</p:attrName>
                                        </p:attrNameLst>
                                      </p:cBhvr>
                                      <p:to>
                                        <p:strVal val="visible"/>
                                      </p:to>
                                    </p:set>
                                    <p:animEffect transition="in" filter="fade">
                                      <p:cBhvr>
                                        <p:cTn id="69" dur="500"/>
                                        <p:tgtEl>
                                          <p:spTgt spid="5">
                                            <p:graphicEl>
                                              <a:dgm id="{5F0EDBDC-339A-4ED8-AA7B-524A904BEDE2}"/>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graphicEl>
                                              <a:dgm id="{385BA899-1911-42F2-9D43-7A6C26679AD9}"/>
                                            </p:graphicEl>
                                          </p:spTgt>
                                        </p:tgtEl>
                                        <p:attrNameLst>
                                          <p:attrName>style.visibility</p:attrName>
                                        </p:attrNameLst>
                                      </p:cBhvr>
                                      <p:to>
                                        <p:strVal val="visible"/>
                                      </p:to>
                                    </p:set>
                                    <p:animEffect transition="in" filter="fade">
                                      <p:cBhvr>
                                        <p:cTn id="74" dur="500"/>
                                        <p:tgtEl>
                                          <p:spTgt spid="5">
                                            <p:graphicEl>
                                              <a:dgm id="{385BA899-1911-42F2-9D43-7A6C26679AD9}"/>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graphicEl>
                                              <a:dgm id="{37A902DA-3DD7-40E3-880C-6E5C6EDBC771}"/>
                                            </p:graphicEl>
                                          </p:spTgt>
                                        </p:tgtEl>
                                        <p:attrNameLst>
                                          <p:attrName>style.visibility</p:attrName>
                                        </p:attrNameLst>
                                      </p:cBhvr>
                                      <p:to>
                                        <p:strVal val="visible"/>
                                      </p:to>
                                    </p:set>
                                    <p:animEffect transition="in" filter="fade">
                                      <p:cBhvr>
                                        <p:cTn id="77" dur="500"/>
                                        <p:tgtEl>
                                          <p:spTgt spid="5">
                                            <p:graphicEl>
                                              <a:dgm id="{37A902DA-3DD7-40E3-880C-6E5C6EDBC77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graphicEl>
                                              <a:dgm id="{77E6AF5C-5DC1-4CBB-89ED-B46608A81851}"/>
                                            </p:graphicEl>
                                          </p:spTgt>
                                        </p:tgtEl>
                                        <p:attrNameLst>
                                          <p:attrName>style.visibility</p:attrName>
                                        </p:attrNameLst>
                                      </p:cBhvr>
                                      <p:to>
                                        <p:strVal val="visible"/>
                                      </p:to>
                                    </p:set>
                                    <p:animEffect transition="in" filter="fade">
                                      <p:cBhvr>
                                        <p:cTn id="80" dur="500"/>
                                        <p:tgtEl>
                                          <p:spTgt spid="5">
                                            <p:graphicEl>
                                              <a:dgm id="{77E6AF5C-5DC1-4CBB-89ED-B46608A81851}"/>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wheel(1)">
                                      <p:cBhvr>
                                        <p:cTn id="85" dur="2000"/>
                                        <p:tgtEl>
                                          <p:spTgt spid="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fade">
                                      <p:cBhvr>
                                        <p:cTn id="9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8" grpId="0" animBg="1"/>
      <p:bldP spid="2"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wn Arrow 7"/>
          <p:cNvSpPr/>
          <p:nvPr/>
        </p:nvSpPr>
        <p:spPr>
          <a:xfrm>
            <a:off x="5939540" y="646054"/>
            <a:ext cx="202223" cy="62647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2857500" y="795523"/>
            <a:ext cx="202223" cy="62647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01913185"/>
              </p:ext>
            </p:extLst>
          </p:nvPr>
        </p:nvGraphicFramePr>
        <p:xfrm>
          <a:off x="101235" y="545124"/>
          <a:ext cx="8797925" cy="3305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License round #1: 1993-95</a:t>
            </a:r>
            <a:endParaRPr lang="en-US" dirty="0"/>
          </a:p>
        </p:txBody>
      </p:sp>
      <p:sp>
        <p:nvSpPr>
          <p:cNvPr id="5" name="Down Arrow Callout 4"/>
          <p:cNvSpPr/>
          <p:nvPr/>
        </p:nvSpPr>
        <p:spPr>
          <a:xfrm>
            <a:off x="110700" y="3493417"/>
            <a:ext cx="8910880" cy="773723"/>
          </a:xfrm>
          <a:prstGeom prst="downArrow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Private Banks License Round #1 (1993-95)</a:t>
            </a:r>
            <a:endParaRPr lang="en-US" sz="2400" dirty="0">
              <a:effectLst>
                <a:outerShdw blurRad="38100" dist="38100" dir="2700000" algn="tl">
                  <a:srgbClr val="000000">
                    <a:alpha val="43137"/>
                  </a:srgbClr>
                </a:outerShdw>
              </a:effectLst>
            </a:endParaRPr>
          </a:p>
        </p:txBody>
      </p:sp>
      <p:graphicFrame>
        <p:nvGraphicFramePr>
          <p:cNvPr id="6" name="Content Placeholder 3"/>
          <p:cNvGraphicFramePr>
            <a:graphicFrameLocks/>
          </p:cNvGraphicFramePr>
          <p:nvPr>
            <p:extLst>
              <p:ext uri="{D42A27DB-BD31-4B8C-83A1-F6EECF244321}">
                <p14:modId xmlns:p14="http://schemas.microsoft.com/office/powerpoint/2010/main" val="1351994804"/>
              </p:ext>
            </p:extLst>
          </p:nvPr>
        </p:nvGraphicFramePr>
        <p:xfrm>
          <a:off x="101234" y="3880278"/>
          <a:ext cx="8797925" cy="28282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8566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54A6E636-5EE1-409E-90BE-6AFB0B2E40E4}"/>
                                            </p:graphicEl>
                                          </p:spTgt>
                                        </p:tgtEl>
                                        <p:attrNameLst>
                                          <p:attrName>style.visibility</p:attrName>
                                        </p:attrNameLst>
                                      </p:cBhvr>
                                      <p:to>
                                        <p:strVal val="visible"/>
                                      </p:to>
                                    </p:set>
                                    <p:animEffect transition="in" filter="fade">
                                      <p:cBhvr>
                                        <p:cTn id="7" dur="500"/>
                                        <p:tgtEl>
                                          <p:spTgt spid="6">
                                            <p:graphicEl>
                                              <a:dgm id="{54A6E636-5EE1-409E-90BE-6AFB0B2E40E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43D5B80B-0AD3-4948-B236-BCCAB42CEDD6}"/>
                                            </p:graphicEl>
                                          </p:spTgt>
                                        </p:tgtEl>
                                        <p:attrNameLst>
                                          <p:attrName>style.visibility</p:attrName>
                                        </p:attrNameLst>
                                      </p:cBhvr>
                                      <p:to>
                                        <p:strVal val="visible"/>
                                      </p:to>
                                    </p:set>
                                    <p:animEffect transition="in" filter="fade">
                                      <p:cBhvr>
                                        <p:cTn id="12" dur="500"/>
                                        <p:tgtEl>
                                          <p:spTgt spid="6">
                                            <p:graphicEl>
                                              <a:dgm id="{43D5B80B-0AD3-4948-B236-BCCAB42CEDD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47CAE59B-B8EC-4C93-BB44-C7012FF881F3}"/>
                                            </p:graphicEl>
                                          </p:spTgt>
                                        </p:tgtEl>
                                        <p:attrNameLst>
                                          <p:attrName>style.visibility</p:attrName>
                                        </p:attrNameLst>
                                      </p:cBhvr>
                                      <p:to>
                                        <p:strVal val="visible"/>
                                      </p:to>
                                    </p:set>
                                    <p:animEffect transition="in" filter="fade">
                                      <p:cBhvr>
                                        <p:cTn id="15" dur="500"/>
                                        <p:tgtEl>
                                          <p:spTgt spid="6">
                                            <p:graphicEl>
                                              <a:dgm id="{47CAE59B-B8EC-4C93-BB44-C7012FF881F3}"/>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CA63B192-AFA8-43B5-933B-1B869AA40A99}"/>
                                            </p:graphicEl>
                                          </p:spTgt>
                                        </p:tgtEl>
                                        <p:attrNameLst>
                                          <p:attrName>style.visibility</p:attrName>
                                        </p:attrNameLst>
                                      </p:cBhvr>
                                      <p:to>
                                        <p:strVal val="visible"/>
                                      </p:to>
                                    </p:set>
                                    <p:animEffect transition="in" filter="fade">
                                      <p:cBhvr>
                                        <p:cTn id="20" dur="500"/>
                                        <p:tgtEl>
                                          <p:spTgt spid="6">
                                            <p:graphicEl>
                                              <a:dgm id="{CA63B192-AFA8-43B5-933B-1B869AA40A9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4C68B6DD-1284-42A5-87ED-00C2F7477615}"/>
                                            </p:graphicEl>
                                          </p:spTgt>
                                        </p:tgtEl>
                                        <p:attrNameLst>
                                          <p:attrName>style.visibility</p:attrName>
                                        </p:attrNameLst>
                                      </p:cBhvr>
                                      <p:to>
                                        <p:strVal val="visible"/>
                                      </p:to>
                                    </p:set>
                                    <p:animEffect transition="in" filter="fade">
                                      <p:cBhvr>
                                        <p:cTn id="23" dur="500"/>
                                        <p:tgtEl>
                                          <p:spTgt spid="6">
                                            <p:graphicEl>
                                              <a:dgm id="{4C68B6DD-1284-42A5-87ED-00C2F747761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9343719B-D04C-430E-B0FE-56563F71B616}"/>
                                            </p:graphicEl>
                                          </p:spTgt>
                                        </p:tgtEl>
                                        <p:attrNameLst>
                                          <p:attrName>style.visibility</p:attrName>
                                        </p:attrNameLst>
                                      </p:cBhvr>
                                      <p:to>
                                        <p:strVal val="visible"/>
                                      </p:to>
                                    </p:set>
                                    <p:animEffect transition="in" filter="fade">
                                      <p:cBhvr>
                                        <p:cTn id="28" dur="500"/>
                                        <p:tgtEl>
                                          <p:spTgt spid="6">
                                            <p:graphicEl>
                                              <a:dgm id="{9343719B-D04C-430E-B0FE-56563F71B61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E061CB05-F8DA-42B7-A1A0-75C17EC0FA33}"/>
                                            </p:graphicEl>
                                          </p:spTgt>
                                        </p:tgtEl>
                                        <p:attrNameLst>
                                          <p:attrName>style.visibility</p:attrName>
                                        </p:attrNameLst>
                                      </p:cBhvr>
                                      <p:to>
                                        <p:strVal val="visible"/>
                                      </p:to>
                                    </p:set>
                                    <p:animEffect transition="in" filter="fade">
                                      <p:cBhvr>
                                        <p:cTn id="33" dur="500"/>
                                        <p:tgtEl>
                                          <p:spTgt spid="6">
                                            <p:graphicEl>
                                              <a:dgm id="{E061CB05-F8DA-42B7-A1A0-75C17EC0FA3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C835209E-2F8D-4941-A725-3B48FAC67639}"/>
                                            </p:graphicEl>
                                          </p:spTgt>
                                        </p:tgtEl>
                                        <p:attrNameLst>
                                          <p:attrName>style.visibility</p:attrName>
                                        </p:attrNameLst>
                                      </p:cBhvr>
                                      <p:to>
                                        <p:strVal val="visible"/>
                                      </p:to>
                                    </p:set>
                                    <p:animEffect transition="in" filter="fade">
                                      <p:cBhvr>
                                        <p:cTn id="36" dur="500"/>
                                        <p:tgtEl>
                                          <p:spTgt spid="6">
                                            <p:graphicEl>
                                              <a:dgm id="{C835209E-2F8D-4941-A725-3B48FAC6763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36E85DD7-B860-4205-AD96-057C5BED2867}"/>
                                            </p:graphicEl>
                                          </p:spTgt>
                                        </p:tgtEl>
                                        <p:attrNameLst>
                                          <p:attrName>style.visibility</p:attrName>
                                        </p:attrNameLst>
                                      </p:cBhvr>
                                      <p:to>
                                        <p:strVal val="visible"/>
                                      </p:to>
                                    </p:set>
                                    <p:animEffect transition="in" filter="fade">
                                      <p:cBhvr>
                                        <p:cTn id="41" dur="500"/>
                                        <p:tgtEl>
                                          <p:spTgt spid="6">
                                            <p:graphicEl>
                                              <a:dgm id="{36E85DD7-B860-4205-AD96-057C5BED2867}"/>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graphicEl>
                                              <a:dgm id="{460D2CA5-0D42-4E4D-9B05-596CE0A36E3C}"/>
                                            </p:graphicEl>
                                          </p:spTgt>
                                        </p:tgtEl>
                                        <p:attrNameLst>
                                          <p:attrName>style.visibility</p:attrName>
                                        </p:attrNameLst>
                                      </p:cBhvr>
                                      <p:to>
                                        <p:strVal val="visible"/>
                                      </p:to>
                                    </p:set>
                                    <p:animEffect transition="in" filter="fade">
                                      <p:cBhvr>
                                        <p:cTn id="46" dur="500"/>
                                        <p:tgtEl>
                                          <p:spTgt spid="6">
                                            <p:graphicEl>
                                              <a:dgm id="{460D2CA5-0D42-4E4D-9B05-596CE0A36E3C}"/>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graphicEl>
                                              <a:dgm id="{74EBC310-7B65-49E0-A02A-3998E4D7B90F}"/>
                                            </p:graphicEl>
                                          </p:spTgt>
                                        </p:tgtEl>
                                        <p:attrNameLst>
                                          <p:attrName>style.visibility</p:attrName>
                                        </p:attrNameLst>
                                      </p:cBhvr>
                                      <p:to>
                                        <p:strVal val="visible"/>
                                      </p:to>
                                    </p:set>
                                    <p:animEffect transition="in" filter="fade">
                                      <p:cBhvr>
                                        <p:cTn id="49" dur="500"/>
                                        <p:tgtEl>
                                          <p:spTgt spid="6">
                                            <p:graphicEl>
                                              <a:dgm id="{74EBC310-7B65-49E0-A02A-3998E4D7B90F}"/>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graphicEl>
                                              <a:dgm id="{463F38B7-D6C7-497D-A0F5-FC1127AFE6F6}"/>
                                            </p:graphicEl>
                                          </p:spTgt>
                                        </p:tgtEl>
                                        <p:attrNameLst>
                                          <p:attrName>style.visibility</p:attrName>
                                        </p:attrNameLst>
                                      </p:cBhvr>
                                      <p:to>
                                        <p:strVal val="visible"/>
                                      </p:to>
                                    </p:set>
                                    <p:animEffect transition="in" filter="fade">
                                      <p:cBhvr>
                                        <p:cTn id="54" dur="500"/>
                                        <p:tgtEl>
                                          <p:spTgt spid="6">
                                            <p:graphicEl>
                                              <a:dgm id="{463F38B7-D6C7-497D-A0F5-FC1127AFE6F6}"/>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graphicEl>
                                              <a:dgm id="{7B974418-1E06-4E17-B1FC-5D729F750D87}"/>
                                            </p:graphicEl>
                                          </p:spTgt>
                                        </p:tgtEl>
                                        <p:attrNameLst>
                                          <p:attrName>style.visibility</p:attrName>
                                        </p:attrNameLst>
                                      </p:cBhvr>
                                      <p:to>
                                        <p:strVal val="visible"/>
                                      </p:to>
                                    </p:set>
                                    <p:animEffect transition="in" filter="fade">
                                      <p:cBhvr>
                                        <p:cTn id="57" dur="500"/>
                                        <p:tgtEl>
                                          <p:spTgt spid="6">
                                            <p:graphicEl>
                                              <a:dgm id="{7B974418-1E06-4E17-B1FC-5D729F750D8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04597930"/>
              </p:ext>
            </p:extLst>
          </p:nvPr>
        </p:nvGraphicFramePr>
        <p:xfrm>
          <a:off x="153988" y="637564"/>
          <a:ext cx="9359128" cy="3741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Bank licenses: Three Rounds of License</a:t>
            </a:r>
            <a:endParaRPr lang="en-US" dirty="0"/>
          </a:p>
        </p:txBody>
      </p:sp>
      <p:sp>
        <p:nvSpPr>
          <p:cNvPr id="5" name="Rectangular Callout 4"/>
          <p:cNvSpPr/>
          <p:nvPr/>
        </p:nvSpPr>
        <p:spPr>
          <a:xfrm>
            <a:off x="153987" y="3894992"/>
            <a:ext cx="3683977" cy="2741795"/>
          </a:xfrm>
          <a:prstGeom prst="wedgeRectCallout">
            <a:avLst>
              <a:gd name="adj1" fmla="val -20911"/>
              <a:gd name="adj2" fmla="val -5763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2400" dirty="0">
                <a:effectLst>
                  <a:outerShdw blurRad="38100" dist="38100" dir="2700000" algn="tl">
                    <a:srgbClr val="000000">
                      <a:alpha val="43137"/>
                    </a:srgbClr>
                  </a:outerShdw>
                </a:effectLst>
              </a:rPr>
              <a:t>Global Trust Bank (2001 </a:t>
            </a:r>
            <a:r>
              <a:rPr lang="en-US" sz="2400" dirty="0" smtClean="0">
                <a:effectLst>
                  <a:outerShdw blurRad="38100" dist="38100" dir="2700000" algn="tl">
                    <a:srgbClr val="000000">
                      <a:alpha val="43137"/>
                    </a:srgbClr>
                  </a:outerShdw>
                </a:effectLst>
              </a:rPr>
              <a:t>scam=&gt;Merged in </a:t>
            </a:r>
            <a:r>
              <a:rPr lang="en-US" sz="2400" dirty="0">
                <a:effectLst>
                  <a:outerShdw blurRad="38100" dist="38100" dir="2700000" algn="tl">
                    <a:srgbClr val="000000">
                      <a:alpha val="43137"/>
                    </a:srgbClr>
                  </a:outerShdw>
                </a:effectLst>
              </a:rPr>
              <a:t>OBC)</a:t>
            </a:r>
          </a:p>
          <a:p>
            <a:pPr marL="342900" indent="-342900">
              <a:buFont typeface="+mj-lt"/>
              <a:buAutoNum type="arabicPeriod"/>
            </a:pPr>
            <a:r>
              <a:rPr lang="en-US" sz="2400" dirty="0">
                <a:effectLst>
                  <a:outerShdw blurRad="38100" dist="38100" dir="2700000" algn="tl">
                    <a:srgbClr val="000000">
                      <a:alpha val="43137"/>
                    </a:srgbClr>
                  </a:outerShdw>
                </a:effectLst>
              </a:rPr>
              <a:t>Bank of Punjab=&gt;Centurion bank </a:t>
            </a:r>
          </a:p>
          <a:p>
            <a:pPr marL="342900" indent="-342900">
              <a:buFont typeface="+mj-lt"/>
              <a:buAutoNum type="arabicPeriod"/>
            </a:pPr>
            <a:r>
              <a:rPr lang="en-US" sz="2400" dirty="0" err="1">
                <a:effectLst>
                  <a:outerShdw blurRad="38100" dist="38100" dir="2700000" algn="tl">
                    <a:srgbClr val="000000">
                      <a:alpha val="43137"/>
                    </a:srgbClr>
                  </a:outerShdw>
                </a:effectLst>
              </a:rPr>
              <a:t>Centurian</a:t>
            </a:r>
            <a:r>
              <a:rPr lang="en-US" sz="2400" dirty="0">
                <a:effectLst>
                  <a:outerShdw blurRad="38100" dist="38100" dir="2700000" algn="tl">
                    <a:srgbClr val="000000">
                      <a:alpha val="43137"/>
                    </a:srgbClr>
                  </a:outerShdw>
                </a:effectLst>
              </a:rPr>
              <a:t> Bank=&gt;(HDFC)</a:t>
            </a:r>
          </a:p>
          <a:p>
            <a:pPr marL="342900" indent="-342900">
              <a:buFont typeface="+mj-lt"/>
              <a:buAutoNum type="arabicPeriod"/>
            </a:pPr>
            <a:r>
              <a:rPr lang="en-US" sz="2400" dirty="0">
                <a:effectLst>
                  <a:outerShdw blurRad="38100" dist="38100" dir="2700000" algn="tl">
                    <a:srgbClr val="000000">
                      <a:alpha val="43137"/>
                    </a:srgbClr>
                  </a:outerShdw>
                </a:effectLst>
              </a:rPr>
              <a:t>Times Bank (HDFC)</a:t>
            </a:r>
          </a:p>
        </p:txBody>
      </p:sp>
      <p:sp>
        <p:nvSpPr>
          <p:cNvPr id="7" name="Rectangular Callout 6"/>
          <p:cNvSpPr/>
          <p:nvPr/>
        </p:nvSpPr>
        <p:spPr>
          <a:xfrm>
            <a:off x="3837965" y="3156439"/>
            <a:ext cx="3594010" cy="3480348"/>
          </a:xfrm>
          <a:prstGeom prst="wedgeRectCallout">
            <a:avLst>
              <a:gd name="adj1" fmla="val 34700"/>
              <a:gd name="adj2" fmla="val -59772"/>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r>
              <a:rPr lang="en-US" sz="2400" u="sng" dirty="0" smtClean="0">
                <a:effectLst>
                  <a:outerShdw blurRad="38100" dist="38100" dir="2700000" algn="tl">
                    <a:srgbClr val="000000">
                      <a:alpha val="43137"/>
                    </a:srgbClr>
                  </a:outerShdw>
                </a:effectLst>
              </a:rPr>
              <a:t>3</a:t>
            </a:r>
            <a:r>
              <a:rPr lang="en-US" sz="2400" u="sng" baseline="30000" dirty="0" smtClean="0">
                <a:effectLst>
                  <a:outerShdw blurRad="38100" dist="38100" dir="2700000" algn="tl">
                    <a:srgbClr val="000000">
                      <a:alpha val="43137"/>
                    </a:srgbClr>
                  </a:outerShdw>
                </a:effectLst>
              </a:rPr>
              <a:t>rd</a:t>
            </a:r>
            <a:r>
              <a:rPr lang="en-US" sz="2400" u="sng" dirty="0" smtClean="0">
                <a:effectLst>
                  <a:outerShdw blurRad="38100" dist="38100" dir="2700000" algn="tl">
                    <a:srgbClr val="000000">
                      <a:alpha val="43137"/>
                    </a:srgbClr>
                  </a:outerShdw>
                </a:effectLst>
              </a:rPr>
              <a:t> round: </a:t>
            </a:r>
            <a:r>
              <a:rPr lang="en-US" sz="2400" u="sng" dirty="0" err="1" smtClean="0">
                <a:effectLst>
                  <a:outerShdw blurRad="38100" dist="38100" dir="2700000" algn="tl">
                    <a:srgbClr val="000000">
                      <a:alpha val="43137"/>
                    </a:srgbClr>
                  </a:outerShdw>
                </a:effectLst>
              </a:rPr>
              <a:t>Bimal</a:t>
            </a:r>
            <a:r>
              <a:rPr lang="en-US" sz="2400" u="sng" dirty="0" smtClean="0">
                <a:effectLst>
                  <a:outerShdw blurRad="38100" dist="38100" dir="2700000" algn="tl">
                    <a:srgbClr val="000000">
                      <a:alpha val="43137"/>
                    </a:srgbClr>
                  </a:outerShdw>
                </a:effectLst>
              </a:rPr>
              <a:t> </a:t>
            </a:r>
            <a:r>
              <a:rPr lang="en-US" sz="2400" u="sng" dirty="0" err="1" smtClean="0">
                <a:effectLst>
                  <a:outerShdw blurRad="38100" dist="38100" dir="2700000" algn="tl">
                    <a:srgbClr val="000000">
                      <a:alpha val="43137"/>
                    </a:srgbClr>
                  </a:outerShdw>
                </a:effectLst>
              </a:rPr>
              <a:t>Jalan</a:t>
            </a:r>
            <a:r>
              <a:rPr lang="en-US" sz="2400" u="sng" dirty="0" smtClean="0">
                <a:effectLst>
                  <a:outerShdw blurRad="38100" dist="38100" dir="2700000" algn="tl">
                    <a:srgbClr val="000000">
                      <a:alpha val="43137"/>
                    </a:srgbClr>
                  </a:outerShdw>
                </a:effectLst>
              </a:rPr>
              <a:t> Committee shortlisted them.</a:t>
            </a:r>
          </a:p>
          <a:p>
            <a:r>
              <a:rPr lang="en-US" sz="2400" dirty="0" smtClean="0">
                <a:effectLst>
                  <a:outerShdw blurRad="38100" dist="38100" dir="2700000" algn="tl">
                    <a:srgbClr val="000000">
                      <a:alpha val="43137"/>
                    </a:srgbClr>
                  </a:outerShdw>
                </a:effectLst>
              </a:rPr>
              <a:t>1000 cr. </a:t>
            </a:r>
            <a:r>
              <a:rPr lang="en-US" sz="2400" dirty="0" err="1" smtClean="0">
                <a:effectLst>
                  <a:outerShdw blurRad="38100" dist="38100" dir="2700000" algn="tl">
                    <a:srgbClr val="000000">
                      <a:alpha val="43137"/>
                    </a:srgbClr>
                  </a:outerShdw>
                </a:effectLst>
              </a:rPr>
              <a:t>Networth</a:t>
            </a:r>
            <a:r>
              <a:rPr lang="en-US" sz="2400" dirty="0" smtClean="0">
                <a:effectLst>
                  <a:outerShdw blurRad="38100" dist="38100" dir="2700000" algn="tl">
                    <a:srgbClr val="000000">
                      <a:alpha val="43137"/>
                    </a:srgbClr>
                  </a:outerShdw>
                </a:effectLst>
              </a:rPr>
              <a:t> [assets-liability]</a:t>
            </a:r>
          </a:p>
          <a:p>
            <a:r>
              <a:rPr lang="en-US" sz="2400" dirty="0" smtClean="0">
                <a:effectLst>
                  <a:outerShdw blurRad="38100" dist="38100" dir="2700000" algn="tl">
                    <a:srgbClr val="000000">
                      <a:alpha val="43137"/>
                    </a:srgbClr>
                  </a:outerShdw>
                </a:effectLst>
              </a:rPr>
              <a:t>25% branches in unbanked rural areas</a:t>
            </a:r>
          </a:p>
          <a:p>
            <a:r>
              <a:rPr lang="en-US" sz="2400" dirty="0">
                <a:effectLst>
                  <a:outerShdw blurRad="38100" dist="38100" dir="2700000" algn="tl">
                    <a:srgbClr val="000000">
                      <a:alpha val="43137"/>
                    </a:srgbClr>
                  </a:outerShdw>
                </a:effectLst>
              </a:rPr>
              <a:t>Then license under Banking Regulation Act, 1949 [Sec.22(1</a:t>
            </a:r>
            <a:r>
              <a:rPr lang="en-US" sz="2400" dirty="0" smtClean="0">
                <a:effectLst>
                  <a:outerShdw blurRad="38100" dist="38100" dir="2700000" algn="tl">
                    <a:srgbClr val="000000">
                      <a:alpha val="43137"/>
                    </a:srgbClr>
                  </a:outerShdw>
                </a:effectLst>
              </a:rPr>
              <a:t>)]</a:t>
            </a:r>
            <a:endParaRPr lang="en-US" sz="2400" dirty="0">
              <a:effectLst>
                <a:outerShdw blurRad="38100" dist="38100" dir="2700000" algn="tl">
                  <a:srgbClr val="000000">
                    <a:alpha val="43137"/>
                  </a:srgbClr>
                </a:outerShdw>
              </a:effectLst>
            </a:endParaRPr>
          </a:p>
        </p:txBody>
      </p:sp>
      <p:pic>
        <p:nvPicPr>
          <p:cNvPr id="6" name="Content Placeholder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48867" y="2941897"/>
            <a:ext cx="1895133" cy="2289525"/>
          </a:xfrm>
          <a:prstGeom prst="rect">
            <a:avLst/>
          </a:prstGeom>
        </p:spPr>
      </p:pic>
      <p:sp>
        <p:nvSpPr>
          <p:cNvPr id="3" name="Rectangle 2"/>
          <p:cNvSpPr/>
          <p:nvPr/>
        </p:nvSpPr>
        <p:spPr>
          <a:xfrm>
            <a:off x="6884377" y="6175727"/>
            <a:ext cx="2259623" cy="6756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t>BMB was ‘outside’ rounds, got license directly.</a:t>
            </a:r>
            <a:endParaRPr lang="en-US" sz="1600" dirty="0"/>
          </a:p>
        </p:txBody>
      </p:sp>
    </p:spTree>
    <p:extLst>
      <p:ext uri="{BB962C8B-B14F-4D97-AF65-F5344CB8AC3E}">
        <p14:creationId xmlns:p14="http://schemas.microsoft.com/office/powerpoint/2010/main" val="27609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dgm id="{A1429A38-648F-440A-B63D-93B2A3E89F39}"/>
                                            </p:graphicEl>
                                          </p:spTgt>
                                        </p:tgtEl>
                                        <p:attrNameLst>
                                          <p:attrName>style.visibility</p:attrName>
                                        </p:attrNameLst>
                                      </p:cBhvr>
                                      <p:to>
                                        <p:strVal val="visible"/>
                                      </p:to>
                                    </p:set>
                                    <p:animEffect transition="in" filter="wipe(down)">
                                      <p:cBhvr>
                                        <p:cTn id="7" dur="500"/>
                                        <p:tgtEl>
                                          <p:spTgt spid="4">
                                            <p:graphicEl>
                                              <a:dgm id="{A1429A38-648F-440A-B63D-93B2A3E89F3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dgm id="{C2A904EB-0C44-496F-B3DE-EBD51FBAFCB2}"/>
                                            </p:graphicEl>
                                          </p:spTgt>
                                        </p:tgtEl>
                                        <p:attrNameLst>
                                          <p:attrName>style.visibility</p:attrName>
                                        </p:attrNameLst>
                                      </p:cBhvr>
                                      <p:to>
                                        <p:strVal val="visible"/>
                                      </p:to>
                                    </p:set>
                                    <p:animEffect transition="in" filter="wipe(down)">
                                      <p:cBhvr>
                                        <p:cTn id="12" dur="500"/>
                                        <p:tgtEl>
                                          <p:spTgt spid="4">
                                            <p:graphicEl>
                                              <a:dgm id="{C2A904EB-0C44-496F-B3DE-EBD51FBAFCB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graphicEl>
                                              <a:dgm id="{E01445AE-A71D-424B-AD0A-C5A06EC84BC2}"/>
                                            </p:graphicEl>
                                          </p:spTgt>
                                        </p:tgtEl>
                                        <p:attrNameLst>
                                          <p:attrName>style.visibility</p:attrName>
                                        </p:attrNameLst>
                                      </p:cBhvr>
                                      <p:to>
                                        <p:strVal val="visible"/>
                                      </p:to>
                                    </p:set>
                                    <p:animEffect transition="in" filter="wipe(down)">
                                      <p:cBhvr>
                                        <p:cTn id="17" dur="500"/>
                                        <p:tgtEl>
                                          <p:spTgt spid="4">
                                            <p:graphicEl>
                                              <a:dgm id="{E01445AE-A71D-424B-AD0A-C5A06EC84BC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7"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237873">
            <a:off x="3399954" y="1521127"/>
            <a:ext cx="6191979" cy="107510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3600" dirty="0" smtClean="0">
                <a:solidFill>
                  <a:schemeClr val="tx1"/>
                </a:solidFill>
              </a:rPr>
              <a:t>21 right now</a:t>
            </a:r>
          </a:p>
          <a:p>
            <a:pPr marL="571500" indent="-571500">
              <a:buFont typeface="Arial" panose="020B0604020202020204" pitchFamily="34" charset="0"/>
              <a:buChar char="•"/>
            </a:pPr>
            <a:r>
              <a:rPr lang="en-US" sz="3600" dirty="0" smtClean="0">
                <a:solidFill>
                  <a:schemeClr val="tx1"/>
                </a:solidFill>
              </a:rPr>
              <a:t>If IDBI &lt;50%= 22</a:t>
            </a:r>
            <a:endParaRPr lang="en-US" sz="3600" dirty="0">
              <a:solidFill>
                <a:schemeClr val="tx1"/>
              </a:solidFill>
            </a:endParaRPr>
          </a:p>
        </p:txBody>
      </p:sp>
      <p:pic>
        <p:nvPicPr>
          <p:cNvPr id="7" name="Content Placeholder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0" y="1007083"/>
            <a:ext cx="2586366" cy="5313363"/>
          </a:xfrm>
          <a:prstGeom prst="rect">
            <a:avLst/>
          </a:prstGeom>
        </p:spPr>
      </p:pic>
      <p:sp>
        <p:nvSpPr>
          <p:cNvPr id="3" name="Title 2"/>
          <p:cNvSpPr>
            <a:spLocks noGrp="1"/>
          </p:cNvSpPr>
          <p:nvPr>
            <p:ph type="title"/>
          </p:nvPr>
        </p:nvSpPr>
        <p:spPr/>
        <p:txBody>
          <a:bodyPr/>
          <a:lstStyle/>
          <a:p>
            <a:pPr algn="l"/>
            <a:r>
              <a:rPr lang="en-US" dirty="0" smtClean="0"/>
              <a:t>Universal Private commercial banks in India?  (REF </a:t>
            </a:r>
            <a:r>
              <a:rPr lang="en-US" dirty="0" smtClean="0">
                <a:hlinkClick r:id="rId4" action="ppaction://hlinkfile"/>
              </a:rPr>
              <a:t>IBA</a:t>
            </a:r>
            <a:r>
              <a:rPr lang="en-US" dirty="0" smtClean="0"/>
              <a:t>)</a:t>
            </a:r>
            <a:endParaRPr lang="en-US" dirty="0"/>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8828" y="1951892"/>
            <a:ext cx="3464166" cy="3464166"/>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4203952035"/>
              </p:ext>
            </p:extLst>
          </p:nvPr>
        </p:nvGraphicFramePr>
        <p:xfrm>
          <a:off x="835270" y="1076877"/>
          <a:ext cx="8792308" cy="55525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9171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EA05B608-22DE-4045-8D69-48304243E00A}"/>
                                            </p:graphicEl>
                                          </p:spTgt>
                                        </p:tgtEl>
                                        <p:attrNameLst>
                                          <p:attrName>style.visibility</p:attrName>
                                        </p:attrNameLst>
                                      </p:cBhvr>
                                      <p:to>
                                        <p:strVal val="visible"/>
                                      </p:to>
                                    </p:set>
                                    <p:animEffect transition="in" filter="fade">
                                      <p:cBhvr>
                                        <p:cTn id="12" dur="500"/>
                                        <p:tgtEl>
                                          <p:spTgt spid="6">
                                            <p:graphicEl>
                                              <a:dgm id="{EA05B608-22DE-4045-8D69-48304243E00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10A196C-C839-4E91-AAD5-172251E3D9F5}"/>
                                            </p:graphicEl>
                                          </p:spTgt>
                                        </p:tgtEl>
                                        <p:attrNameLst>
                                          <p:attrName>style.visibility</p:attrName>
                                        </p:attrNameLst>
                                      </p:cBhvr>
                                      <p:to>
                                        <p:strVal val="visible"/>
                                      </p:to>
                                    </p:set>
                                    <p:animEffect transition="in" filter="fade">
                                      <p:cBhvr>
                                        <p:cTn id="17" dur="500"/>
                                        <p:tgtEl>
                                          <p:spTgt spid="6">
                                            <p:graphicEl>
                                              <a:dgm id="{810A196C-C839-4E91-AAD5-172251E3D9F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233FABB1-4244-4F0C-ACD4-45717D613ED0}"/>
                                            </p:graphicEl>
                                          </p:spTgt>
                                        </p:tgtEl>
                                        <p:attrNameLst>
                                          <p:attrName>style.visibility</p:attrName>
                                        </p:attrNameLst>
                                      </p:cBhvr>
                                      <p:to>
                                        <p:strVal val="visible"/>
                                      </p:to>
                                    </p:set>
                                    <p:animEffect transition="in" filter="fade">
                                      <p:cBhvr>
                                        <p:cTn id="22" dur="500"/>
                                        <p:tgtEl>
                                          <p:spTgt spid="6">
                                            <p:graphicEl>
                                              <a:dgm id="{233FABB1-4244-4F0C-ACD4-45717D613ED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5F26428E-1817-4CF6-A2E3-CB7618CD51C3}"/>
                                            </p:graphicEl>
                                          </p:spTgt>
                                        </p:tgtEl>
                                        <p:attrNameLst>
                                          <p:attrName>style.visibility</p:attrName>
                                        </p:attrNameLst>
                                      </p:cBhvr>
                                      <p:to>
                                        <p:strVal val="visible"/>
                                      </p:to>
                                    </p:set>
                                    <p:animEffect transition="in" filter="fade">
                                      <p:cBhvr>
                                        <p:cTn id="27" dur="500"/>
                                        <p:tgtEl>
                                          <p:spTgt spid="6">
                                            <p:graphicEl>
                                              <a:dgm id="{5F26428E-1817-4CF6-A2E3-CB7618CD51C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3E971763-A41D-48B2-8E8E-DF4BE54BD8EB}"/>
                                            </p:graphicEl>
                                          </p:spTgt>
                                        </p:tgtEl>
                                        <p:attrNameLst>
                                          <p:attrName>style.visibility</p:attrName>
                                        </p:attrNameLst>
                                      </p:cBhvr>
                                      <p:to>
                                        <p:strVal val="visible"/>
                                      </p:to>
                                    </p:set>
                                    <p:animEffect transition="in" filter="fade">
                                      <p:cBhvr>
                                        <p:cTn id="32" dur="500"/>
                                        <p:tgtEl>
                                          <p:spTgt spid="6">
                                            <p:graphicEl>
                                              <a:dgm id="{3E971763-A41D-48B2-8E8E-DF4BE54BD8E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072285D3-9F31-40FA-8AB5-37E715F7C1B6}"/>
                                            </p:graphicEl>
                                          </p:spTgt>
                                        </p:tgtEl>
                                        <p:attrNameLst>
                                          <p:attrName>style.visibility</p:attrName>
                                        </p:attrNameLst>
                                      </p:cBhvr>
                                      <p:to>
                                        <p:strVal val="visible"/>
                                      </p:to>
                                    </p:set>
                                    <p:animEffect transition="in" filter="fade">
                                      <p:cBhvr>
                                        <p:cTn id="37" dur="500"/>
                                        <p:tgtEl>
                                          <p:spTgt spid="6">
                                            <p:graphicEl>
                                              <a:dgm id="{072285D3-9F31-40FA-8AB5-37E715F7C1B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C44AEC8D-1466-4615-A08F-9560C6082311}"/>
                                            </p:graphicEl>
                                          </p:spTgt>
                                        </p:tgtEl>
                                        <p:attrNameLst>
                                          <p:attrName>style.visibility</p:attrName>
                                        </p:attrNameLst>
                                      </p:cBhvr>
                                      <p:to>
                                        <p:strVal val="visible"/>
                                      </p:to>
                                    </p:set>
                                    <p:animEffect transition="in" filter="fade">
                                      <p:cBhvr>
                                        <p:cTn id="42" dur="500"/>
                                        <p:tgtEl>
                                          <p:spTgt spid="6">
                                            <p:graphicEl>
                                              <a:dgm id="{C44AEC8D-1466-4615-A08F-9560C608231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9B74355A-5EE9-401A-BC17-D83688C31F7E}"/>
                                            </p:graphicEl>
                                          </p:spTgt>
                                        </p:tgtEl>
                                        <p:attrNameLst>
                                          <p:attrName>style.visibility</p:attrName>
                                        </p:attrNameLst>
                                      </p:cBhvr>
                                      <p:to>
                                        <p:strVal val="visible"/>
                                      </p:to>
                                    </p:set>
                                    <p:animEffect transition="in" filter="fade">
                                      <p:cBhvr>
                                        <p:cTn id="47" dur="500"/>
                                        <p:tgtEl>
                                          <p:spTgt spid="6">
                                            <p:graphicEl>
                                              <a:dgm id="{9B74355A-5EE9-401A-BC17-D83688C31F7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
                                            <p:bg/>
                                          </p:spTgt>
                                        </p:tgtEl>
                                        <p:attrNameLst>
                                          <p:attrName>style.visibility</p:attrName>
                                        </p:attrNameLst>
                                      </p:cBhvr>
                                      <p:to>
                                        <p:strVal val="visible"/>
                                      </p:to>
                                    </p:set>
                                    <p:animEffect transition="in" filter="wipe(down)">
                                      <p:cBhvr>
                                        <p:cTn id="52" dur="500"/>
                                        <p:tgtEl>
                                          <p:spTgt spid="2">
                                            <p:bg/>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
                                            <p:txEl>
                                              <p:pRg st="0" end="0"/>
                                            </p:txEl>
                                          </p:spTgt>
                                        </p:tgtEl>
                                        <p:attrNameLst>
                                          <p:attrName>style.visibility</p:attrName>
                                        </p:attrNameLst>
                                      </p:cBhvr>
                                      <p:to>
                                        <p:strVal val="visible"/>
                                      </p:to>
                                    </p:set>
                                    <p:animEffect transition="in" filter="wipe(down)">
                                      <p:cBhvr>
                                        <p:cTn id="57" dur="500"/>
                                        <p:tgtEl>
                                          <p:spTgt spid="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
                                            <p:txEl>
                                              <p:pRg st="1" end="1"/>
                                            </p:txEl>
                                          </p:spTgt>
                                        </p:tgtEl>
                                        <p:attrNameLst>
                                          <p:attrName>style.visibility</p:attrName>
                                        </p:attrNameLst>
                                      </p:cBhvr>
                                      <p:to>
                                        <p:strVal val="visible"/>
                                      </p:to>
                                    </p:set>
                                    <p:animEffect transition="in" filter="wipe(down)">
                                      <p:cBhvr>
                                        <p:cTn id="6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622176762"/>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“On tap license” for private Commercial Banks</a:t>
            </a:r>
            <a:endParaRPr lang="en-US" dirty="0"/>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3988" y="3999812"/>
            <a:ext cx="8826876" cy="2346828"/>
          </a:xfrm>
          <a:prstGeom prst="rect">
            <a:avLst/>
          </a:prstGeom>
        </p:spPr>
      </p:pic>
    </p:spTree>
    <p:extLst>
      <p:ext uri="{BB962C8B-B14F-4D97-AF65-F5344CB8AC3E}">
        <p14:creationId xmlns:p14="http://schemas.microsoft.com/office/powerpoint/2010/main" val="129448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684509B7-B61A-40A3-AC9E-23BA3A4F44F1}"/>
                                            </p:graphicEl>
                                          </p:spTgt>
                                        </p:tgtEl>
                                        <p:attrNameLst>
                                          <p:attrName>style.visibility</p:attrName>
                                        </p:attrNameLst>
                                      </p:cBhvr>
                                      <p:to>
                                        <p:strVal val="visible"/>
                                      </p:to>
                                    </p:set>
                                    <p:animEffect transition="in" filter="fade">
                                      <p:cBhvr>
                                        <p:cTn id="7" dur="500"/>
                                        <p:tgtEl>
                                          <p:spTgt spid="8">
                                            <p:graphicEl>
                                              <a:dgm id="{684509B7-B61A-40A3-AC9E-23BA3A4F44F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D463778F-7599-4BFD-A1DB-73D54654C9B9}"/>
                                            </p:graphicEl>
                                          </p:spTgt>
                                        </p:tgtEl>
                                        <p:attrNameLst>
                                          <p:attrName>style.visibility</p:attrName>
                                        </p:attrNameLst>
                                      </p:cBhvr>
                                      <p:to>
                                        <p:strVal val="visible"/>
                                      </p:to>
                                    </p:set>
                                    <p:animEffect transition="in" filter="fade">
                                      <p:cBhvr>
                                        <p:cTn id="12" dur="500"/>
                                        <p:tgtEl>
                                          <p:spTgt spid="8">
                                            <p:graphicEl>
                                              <a:dgm id="{D463778F-7599-4BFD-A1DB-73D54654C9B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DCCAF7F8-7FB8-4E4A-9440-ADD2C90797E4}"/>
                                            </p:graphicEl>
                                          </p:spTgt>
                                        </p:tgtEl>
                                        <p:attrNameLst>
                                          <p:attrName>style.visibility</p:attrName>
                                        </p:attrNameLst>
                                      </p:cBhvr>
                                      <p:to>
                                        <p:strVal val="visible"/>
                                      </p:to>
                                    </p:set>
                                    <p:animEffect transition="in" filter="fade">
                                      <p:cBhvr>
                                        <p:cTn id="17" dur="500"/>
                                        <p:tgtEl>
                                          <p:spTgt spid="8">
                                            <p:graphicEl>
                                              <a:dgm id="{DCCAF7F8-7FB8-4E4A-9440-ADD2C90797E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B9BAB779-DDCA-4CBB-A9D1-31D417745CE7}"/>
                                            </p:graphicEl>
                                          </p:spTgt>
                                        </p:tgtEl>
                                        <p:attrNameLst>
                                          <p:attrName>style.visibility</p:attrName>
                                        </p:attrNameLst>
                                      </p:cBhvr>
                                      <p:to>
                                        <p:strVal val="visible"/>
                                      </p:to>
                                    </p:set>
                                    <p:animEffect transition="in" filter="fade">
                                      <p:cBhvr>
                                        <p:cTn id="22" dur="500"/>
                                        <p:tgtEl>
                                          <p:spTgt spid="8">
                                            <p:graphicEl>
                                              <a:dgm id="{B9BAB779-DDCA-4CBB-A9D1-31D417745CE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90908323"/>
              </p:ext>
            </p:extLst>
          </p:nvPr>
        </p:nvGraphicFramePr>
        <p:xfrm>
          <a:off x="173037" y="1090245"/>
          <a:ext cx="8797925" cy="2303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On tap license: min. paid up capital in </a:t>
            </a:r>
            <a:r>
              <a:rPr lang="en-US" dirty="0" err="1" smtClean="0"/>
              <a:t>Rs.crores</a:t>
            </a:r>
            <a:endParaRPr lang="en-US" dirty="0"/>
          </a:p>
        </p:txBody>
      </p:sp>
      <p:sp>
        <p:nvSpPr>
          <p:cNvPr id="5" name="Left-Right Arrow Callout 4"/>
          <p:cNvSpPr/>
          <p:nvPr/>
        </p:nvSpPr>
        <p:spPr>
          <a:xfrm>
            <a:off x="298937" y="720789"/>
            <a:ext cx="8546123" cy="444190"/>
          </a:xfrm>
          <a:prstGeom prst="leftRightArrowCallout">
            <a:avLst>
              <a:gd name="adj1" fmla="val 25000"/>
              <a:gd name="adj2" fmla="val 25000"/>
              <a:gd name="adj3" fmla="val 25000"/>
              <a:gd name="adj4" fmla="val 8516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600" dirty="0" smtClean="0"/>
              <a:t>Share Capital = Liability for company</a:t>
            </a:r>
            <a:endParaRPr lang="en-US" spc="600" dirty="0"/>
          </a:p>
        </p:txBody>
      </p:sp>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42769" y="3688457"/>
            <a:ext cx="1849852" cy="2984785"/>
          </a:xfrm>
          <a:prstGeom prst="rect">
            <a:avLst/>
          </a:prstGeom>
        </p:spPr>
      </p:pic>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09176" y="3688552"/>
            <a:ext cx="1804804" cy="2989206"/>
          </a:xfrm>
          <a:prstGeom prst="rect">
            <a:avLst/>
          </a:prstGeom>
        </p:spPr>
      </p:pic>
      <p:pic>
        <p:nvPicPr>
          <p:cNvPr id="13" name="Picture 1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73037" y="3688457"/>
            <a:ext cx="1657322" cy="2969022"/>
          </a:xfrm>
          <a:prstGeom prst="rect">
            <a:avLst/>
          </a:prstGeom>
        </p:spPr>
      </p:pic>
      <p:sp>
        <p:nvSpPr>
          <p:cNvPr id="10" name="Rectangular Callout 9"/>
          <p:cNvSpPr/>
          <p:nvPr/>
        </p:nvSpPr>
        <p:spPr>
          <a:xfrm>
            <a:off x="5099539" y="3481754"/>
            <a:ext cx="3965328" cy="3042138"/>
          </a:xfrm>
          <a:prstGeom prst="wedgeRectCallout">
            <a:avLst>
              <a:gd name="adj1" fmla="val 23941"/>
              <a:gd name="adj2" fmla="val -66151"/>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800" dirty="0">
                <a:solidFill>
                  <a:srgbClr val="FFC000"/>
                </a:solidFill>
              </a:rPr>
              <a:t>Total assets</a:t>
            </a:r>
            <a:r>
              <a:rPr lang="en-US" sz="2800" dirty="0"/>
              <a:t>: Rs.5k cr </a:t>
            </a:r>
            <a:r>
              <a:rPr lang="en-US" sz="2800" dirty="0">
                <a:solidFill>
                  <a:srgbClr val="FFC000"/>
                </a:solidFill>
              </a:rPr>
              <a:t>or LESS* </a:t>
            </a:r>
            <a:endParaRPr lang="en-US" sz="2800" dirty="0" smtClean="0">
              <a:solidFill>
                <a:srgbClr val="FFC000"/>
              </a:solidFill>
            </a:endParaRPr>
          </a:p>
          <a:p>
            <a:pPr marL="457200" indent="-457200">
              <a:buFont typeface="Arial" panose="020B0604020202020204" pitchFamily="34" charset="0"/>
              <a:buChar char="•"/>
            </a:pPr>
            <a:r>
              <a:rPr lang="en-US" sz="2800" dirty="0" smtClean="0"/>
              <a:t>= </a:t>
            </a:r>
            <a:r>
              <a:rPr lang="en-US" sz="2800" dirty="0"/>
              <a:t>large conglomerates &amp; industrial houses…x </a:t>
            </a:r>
            <a:endParaRPr lang="en-US" sz="2800" dirty="0" smtClean="0"/>
          </a:p>
          <a:p>
            <a:pPr marL="457200" indent="-457200">
              <a:buFont typeface="Arial" panose="020B0604020202020204" pitchFamily="34" charset="0"/>
              <a:buChar char="•"/>
            </a:pPr>
            <a:r>
              <a:rPr lang="en-US" sz="2800" dirty="0" smtClean="0"/>
              <a:t>but allowed to </a:t>
            </a:r>
            <a:r>
              <a:rPr lang="en-US" sz="2800" dirty="0"/>
              <a:t>invest </a:t>
            </a:r>
            <a:r>
              <a:rPr lang="en-US" sz="2800" dirty="0" err="1"/>
              <a:t>upto</a:t>
            </a:r>
            <a:r>
              <a:rPr lang="en-US" sz="2800" dirty="0"/>
              <a:t> 10%</a:t>
            </a:r>
          </a:p>
        </p:txBody>
      </p:sp>
    </p:spTree>
    <p:extLst>
      <p:ext uri="{BB962C8B-B14F-4D97-AF65-F5344CB8AC3E}">
        <p14:creationId xmlns:p14="http://schemas.microsoft.com/office/powerpoint/2010/main" val="8023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DC03F4D-B112-404D-A543-99BA943D6636}"/>
                                            </p:graphicEl>
                                          </p:spTgt>
                                        </p:tgtEl>
                                        <p:attrNameLst>
                                          <p:attrName>style.visibility</p:attrName>
                                        </p:attrNameLst>
                                      </p:cBhvr>
                                      <p:to>
                                        <p:strVal val="visible"/>
                                      </p:to>
                                    </p:set>
                                    <p:animEffect transition="in" filter="fade">
                                      <p:cBhvr>
                                        <p:cTn id="7" dur="500"/>
                                        <p:tgtEl>
                                          <p:spTgt spid="4">
                                            <p:graphicEl>
                                              <a:dgm id="{DDC03F4D-B112-404D-A543-99BA943D663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B2B2308-D49A-4565-A639-141849A37CFA}"/>
                                            </p:graphicEl>
                                          </p:spTgt>
                                        </p:tgtEl>
                                        <p:attrNameLst>
                                          <p:attrName>style.visibility</p:attrName>
                                        </p:attrNameLst>
                                      </p:cBhvr>
                                      <p:to>
                                        <p:strVal val="visible"/>
                                      </p:to>
                                    </p:set>
                                    <p:animEffect transition="in" filter="fade">
                                      <p:cBhvr>
                                        <p:cTn id="12" dur="500"/>
                                        <p:tgtEl>
                                          <p:spTgt spid="4">
                                            <p:graphicEl>
                                              <a:dgm id="{2B2B2308-D49A-4565-A639-141849A37CF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DDAD2CC1-58DC-4E70-8091-C46CA3AE596F}"/>
                                            </p:graphicEl>
                                          </p:spTgt>
                                        </p:tgtEl>
                                        <p:attrNameLst>
                                          <p:attrName>style.visibility</p:attrName>
                                        </p:attrNameLst>
                                      </p:cBhvr>
                                      <p:to>
                                        <p:strVal val="visible"/>
                                      </p:to>
                                    </p:set>
                                    <p:animEffect transition="in" filter="fade">
                                      <p:cBhvr>
                                        <p:cTn id="17" dur="500"/>
                                        <p:tgtEl>
                                          <p:spTgt spid="4">
                                            <p:graphicEl>
                                              <a:dgm id="{DDAD2CC1-58DC-4E70-8091-C46CA3AE596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A0E5689F-FCD3-4450-9C0E-A1DAF6A49BF2}"/>
                                            </p:graphicEl>
                                          </p:spTgt>
                                        </p:tgtEl>
                                        <p:attrNameLst>
                                          <p:attrName>style.visibility</p:attrName>
                                        </p:attrNameLst>
                                      </p:cBhvr>
                                      <p:to>
                                        <p:strVal val="visible"/>
                                      </p:to>
                                    </p:set>
                                    <p:animEffect transition="in" filter="fade">
                                      <p:cBhvr>
                                        <p:cTn id="22" dur="500"/>
                                        <p:tgtEl>
                                          <p:spTgt spid="4">
                                            <p:graphicEl>
                                              <a:dgm id="{A0E5689F-FCD3-4450-9C0E-A1DAF6A49BF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F640C6E5-340A-4FC5-924B-FDF498CB3389}"/>
                                            </p:graphicEl>
                                          </p:spTgt>
                                        </p:tgtEl>
                                        <p:attrNameLst>
                                          <p:attrName>style.visibility</p:attrName>
                                        </p:attrNameLst>
                                      </p:cBhvr>
                                      <p:to>
                                        <p:strVal val="visible"/>
                                      </p:to>
                                    </p:set>
                                    <p:animEffect transition="in" filter="fade">
                                      <p:cBhvr>
                                        <p:cTn id="27" dur="500"/>
                                        <p:tgtEl>
                                          <p:spTgt spid="4">
                                            <p:graphicEl>
                                              <a:dgm id="{F640C6E5-340A-4FC5-924B-FDF498CB338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E12A37AD-5BDB-4ACA-A2B1-A0844EA55DB0}"/>
                                            </p:graphicEl>
                                          </p:spTgt>
                                        </p:tgtEl>
                                        <p:attrNameLst>
                                          <p:attrName>style.visibility</p:attrName>
                                        </p:attrNameLst>
                                      </p:cBhvr>
                                      <p:to>
                                        <p:strVal val="visible"/>
                                      </p:to>
                                    </p:set>
                                    <p:animEffect transition="in" filter="fade">
                                      <p:cBhvr>
                                        <p:cTn id="32" dur="500"/>
                                        <p:tgtEl>
                                          <p:spTgt spid="4">
                                            <p:graphicEl>
                                              <a:dgm id="{E12A37AD-5BDB-4ACA-A2B1-A0844EA55DB0}"/>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739946ED-5C5D-4C07-BE26-258A87A773B9}"/>
                                            </p:graphicEl>
                                          </p:spTgt>
                                        </p:tgtEl>
                                        <p:attrNameLst>
                                          <p:attrName>style.visibility</p:attrName>
                                        </p:attrNameLst>
                                      </p:cBhvr>
                                      <p:to>
                                        <p:strVal val="visible"/>
                                      </p:to>
                                    </p:set>
                                    <p:animEffect transition="in" filter="fade">
                                      <p:cBhvr>
                                        <p:cTn id="37" dur="500"/>
                                        <p:tgtEl>
                                          <p:spTgt spid="4">
                                            <p:graphicEl>
                                              <a:dgm id="{739946ED-5C5D-4C07-BE26-258A87A773B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4CCC1E6E-AA9E-4FFC-B04D-5BE0F3562009}"/>
                                            </p:graphicEl>
                                          </p:spTgt>
                                        </p:tgtEl>
                                        <p:attrNameLst>
                                          <p:attrName>style.visibility</p:attrName>
                                        </p:attrNameLst>
                                      </p:cBhvr>
                                      <p:to>
                                        <p:strVal val="visible"/>
                                      </p:to>
                                    </p:set>
                                    <p:animEffect transition="in" filter="fade">
                                      <p:cBhvr>
                                        <p:cTn id="42" dur="500"/>
                                        <p:tgtEl>
                                          <p:spTgt spid="4">
                                            <p:graphicEl>
                                              <a:dgm id="{4CCC1E6E-AA9E-4FFC-B04D-5BE0F3562009}"/>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500"/>
                                        <p:tgtEl>
                                          <p:spTgt spid="13"/>
                                        </p:tgtEl>
                                      </p:cBhvr>
                                    </p:animEffect>
                                  </p:childTnLst>
                                </p:cTn>
                              </p:par>
                              <p:par>
                                <p:cTn id="53" presetID="16" presetClass="entr" presetSubtype="21"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par>
                                <p:cTn id="56" presetID="16" presetClass="entr" presetSubtype="21"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arn(inVertic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
                                            <p:bg/>
                                          </p:spTgt>
                                        </p:tgtEl>
                                        <p:attrNameLst>
                                          <p:attrName>style.visibility</p:attrName>
                                        </p:attrNameLst>
                                      </p:cBhvr>
                                      <p:to>
                                        <p:strVal val="visible"/>
                                      </p:to>
                                    </p:set>
                                    <p:animEffect transition="in" filter="fade">
                                      <p:cBhvr>
                                        <p:cTn id="63" dur="500"/>
                                        <p:tgtEl>
                                          <p:spTgt spid="10">
                                            <p:bg/>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xEl>
                                              <p:pRg st="0" end="0"/>
                                            </p:txEl>
                                          </p:spTgt>
                                        </p:tgtEl>
                                        <p:attrNameLst>
                                          <p:attrName>style.visibility</p:attrName>
                                        </p:attrNameLst>
                                      </p:cBhvr>
                                      <p:to>
                                        <p:strVal val="visible"/>
                                      </p:to>
                                    </p:set>
                                    <p:animEffect transition="in" filter="fade">
                                      <p:cBhvr>
                                        <p:cTn id="68" dur="500"/>
                                        <p:tgtEl>
                                          <p:spTgt spid="10">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
                                            <p:txEl>
                                              <p:pRg st="1" end="1"/>
                                            </p:txEl>
                                          </p:spTgt>
                                        </p:tgtEl>
                                        <p:attrNameLst>
                                          <p:attrName>style.visibility</p:attrName>
                                        </p:attrNameLst>
                                      </p:cBhvr>
                                      <p:to>
                                        <p:strVal val="visible"/>
                                      </p:to>
                                    </p:set>
                                    <p:animEffect transition="in" filter="fade">
                                      <p:cBhvr>
                                        <p:cTn id="73" dur="500"/>
                                        <p:tgtEl>
                                          <p:spTgt spid="10">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xEl>
                                              <p:pRg st="2" end="2"/>
                                            </p:txEl>
                                          </p:spTgt>
                                        </p:tgtEl>
                                        <p:attrNameLst>
                                          <p:attrName>style.visibility</p:attrName>
                                        </p:attrNameLst>
                                      </p:cBhvr>
                                      <p:to>
                                        <p:strVal val="visible"/>
                                      </p:to>
                                    </p:set>
                                    <p:animEffect transition="in" filter="fade">
                                      <p:cBhvr>
                                        <p:cTn id="78"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P spid="10" grpId="0" build="p" animBg="1"/>
    </p:bldLst>
  </p:timing>
</p:sld>
</file>

<file path=ppt/theme/theme1.xml><?xml version="1.0" encoding="utf-8"?>
<a:theme xmlns:a="http://schemas.openxmlformats.org/drawingml/2006/main" name="BRIJ43_PURPLE">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 id="{71D136E7-6F78-4BF7-BA01-118DB2740D68}" vid="{4BE201D0-9AAE-4FEA-95F3-FEA78495D089}"/>
    </a:ext>
  </a:extLst>
</a:theme>
</file>

<file path=ppt/theme/theme2.xml><?xml version="1.0" encoding="utf-8"?>
<a:theme xmlns:a="http://schemas.openxmlformats.org/drawingml/2006/main" name="BRIJ43_PURPLE_17">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_17" id="{5452F6F4-4F00-4E1A-B6D2-08FD5D8106E7}" vid="{A21FE2D1-3C0B-4B50-8383-9C36D6BC4F9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ank">
    <a:dk1>
      <a:srgbClr val="000000"/>
    </a:dk1>
    <a:lt1>
      <a:srgbClr val="FFFFFF"/>
    </a:lt1>
    <a:dk2>
      <a:srgbClr val="404040"/>
    </a:dk2>
    <a:lt2>
      <a:srgbClr val="BFBFBF"/>
    </a:lt2>
    <a:accent1>
      <a:srgbClr val="499BC9"/>
    </a:accent1>
    <a:accent2>
      <a:srgbClr val="6EC038"/>
    </a:accent2>
    <a:accent3>
      <a:srgbClr val="F1D130"/>
    </a:accent3>
    <a:accent4>
      <a:srgbClr val="FFA93A"/>
    </a:accent4>
    <a:accent5>
      <a:srgbClr val="FF2D21"/>
    </a:accent5>
    <a:accent6>
      <a:srgbClr val="6C2085"/>
    </a:accent6>
    <a:hlink>
      <a:srgbClr val="0000FF"/>
    </a:hlink>
    <a:folHlink>
      <a:srgbClr val="FF00FF"/>
    </a:folHlink>
  </a:clrScheme>
  <a:fontScheme name="Blank">
    <a:majorFont>
      <a:latin typeface="Helvetica"/>
      <a:ea typeface="Helvetica"/>
      <a:cs typeface="Helvetica"/>
    </a:majorFont>
    <a:minorFont>
      <a:latin typeface="Helvetica"/>
      <a:ea typeface="Helvetica"/>
      <a:cs typeface="Helvetica"/>
    </a:minorFont>
  </a:fontScheme>
  <a:fmtScheme name="Blan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lank">
    <a:dk1>
      <a:srgbClr val="000000"/>
    </a:dk1>
    <a:lt1>
      <a:srgbClr val="FFFFFF"/>
    </a:lt1>
    <a:dk2>
      <a:srgbClr val="404040"/>
    </a:dk2>
    <a:lt2>
      <a:srgbClr val="BFBFBF"/>
    </a:lt2>
    <a:accent1>
      <a:srgbClr val="499BC9"/>
    </a:accent1>
    <a:accent2>
      <a:srgbClr val="6EC038"/>
    </a:accent2>
    <a:accent3>
      <a:srgbClr val="F1D130"/>
    </a:accent3>
    <a:accent4>
      <a:srgbClr val="FFA93A"/>
    </a:accent4>
    <a:accent5>
      <a:srgbClr val="FF2D21"/>
    </a:accent5>
    <a:accent6>
      <a:srgbClr val="6C2085"/>
    </a:accent6>
    <a:hlink>
      <a:srgbClr val="0000FF"/>
    </a:hlink>
    <a:folHlink>
      <a:srgbClr val="FF00FF"/>
    </a:folHlink>
  </a:clrScheme>
  <a:fontScheme name="Blank">
    <a:majorFont>
      <a:latin typeface="Helvetica"/>
      <a:ea typeface="Helvetica"/>
      <a:cs typeface="Helvetica"/>
    </a:majorFont>
    <a:minorFont>
      <a:latin typeface="Helvetica"/>
      <a:ea typeface="Helvetica"/>
      <a:cs typeface="Helvetica"/>
    </a:minorFont>
  </a:fontScheme>
  <a:fmtScheme name="Blan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BRIJ43_PURPLE</Template>
  <TotalTime>787</TotalTime>
  <Words>3671</Words>
  <Application>Microsoft Office PowerPoint</Application>
  <PresentationFormat>On-screen Show (4:3)</PresentationFormat>
  <Paragraphs>642</Paragraphs>
  <Slides>45</Slides>
  <Notes>45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45</vt:i4>
      </vt:variant>
    </vt:vector>
  </HeadingPairs>
  <TitlesOfParts>
    <vt:vector size="60" baseType="lpstr">
      <vt:lpstr>Arial</vt:lpstr>
      <vt:lpstr>Arial Black</vt:lpstr>
      <vt:lpstr>Arial Narrow</vt:lpstr>
      <vt:lpstr>Arial Unicode MS</vt:lpstr>
      <vt:lpstr>Calibri</vt:lpstr>
      <vt:lpstr>Franklin Gothic Demi</vt:lpstr>
      <vt:lpstr>Franklin Gothic Demi Cond</vt:lpstr>
      <vt:lpstr>Franklin Gothic Heavy</vt:lpstr>
      <vt:lpstr>Franklin Gothic Medium Cond</vt:lpstr>
      <vt:lpstr>MV Boli</vt:lpstr>
      <vt:lpstr>Segoe UI Black</vt:lpstr>
      <vt:lpstr>Segoe UI Semibold</vt:lpstr>
      <vt:lpstr>Wingdings</vt:lpstr>
      <vt:lpstr>BRIJ43_PURPLE</vt:lpstr>
      <vt:lpstr>BRIJ43_PURPLE_17</vt:lpstr>
      <vt:lpstr>PowerPoint Presentation</vt:lpstr>
      <vt:lpstr>Problems of Nationalized / “Sarkari Banks / PSB</vt:lpstr>
      <vt:lpstr>Nationalization of Private Banks created more problems than it solved</vt:lpstr>
      <vt:lpstr>1991: M.Narsimhan Committee for Banking sector reforms</vt:lpstr>
      <vt:lpstr>License round #1: 1993-95</vt:lpstr>
      <vt:lpstr>Bank licenses: Three Rounds of License</vt:lpstr>
      <vt:lpstr>Universal Private commercial banks in India?  (REF IBA)</vt:lpstr>
      <vt:lpstr>“On tap license” for private Commercial Banks</vt:lpstr>
      <vt:lpstr>On tap license: min. paid up capital in Rs.crores</vt:lpstr>
      <vt:lpstr>Universal commercial banks (Private) RBI guidelines 2016</vt:lpstr>
      <vt:lpstr>Foreign investment limits in Indian Commercial banks</vt:lpstr>
      <vt:lpstr>PowerPoint Presentation</vt:lpstr>
      <vt:lpstr>Tainted  History in  Post Independent India</vt:lpstr>
      <vt:lpstr>43 Foreign Commercial Banks (Foreign) IBA</vt:lpstr>
      <vt:lpstr>PowerPoint Presentation</vt:lpstr>
      <vt:lpstr>Both are “commercial Banks” (running for profit) BUT</vt:lpstr>
      <vt:lpstr>Commercial Banks →Differential Banks (Chronological order)</vt:lpstr>
      <vt:lpstr>1976: RRB Act on Narsimhan Committee on Fin Inclusion</vt:lpstr>
      <vt:lpstr>RRB Act ‘76-&gt; amendment act 2015</vt:lpstr>
      <vt:lpstr>45 out total 56 RRBs are sustainable.</vt:lpstr>
      <vt:lpstr>PowerPoint Presentation</vt:lpstr>
      <vt:lpstr>Commercial Banks →Differential Banks (Chronological order)</vt:lpstr>
      <vt:lpstr>FI ►Bank ► Commercial Bank ► Diff. Bank ► Local Area Bank</vt:lpstr>
      <vt:lpstr>If a bank is not a scheduled bank…</vt:lpstr>
      <vt:lpstr>Let’s compare: LAB not scheduled, so norms with caveats</vt:lpstr>
      <vt:lpstr>Originally 10-&gt; 4 -&gt; 3 after “EXIT” of Capital LAB</vt:lpstr>
      <vt:lpstr>Commercial Banks →Differential Banks (Chronological order)</vt:lpstr>
      <vt:lpstr>Payment Bank Why?</vt:lpstr>
      <vt:lpstr>Small Finance Banks, Why</vt:lpstr>
      <vt:lpstr>Commercial Banks-&gt; differential Banks-&gt; SFB,PyB</vt:lpstr>
      <vt:lpstr>Different Norms: Eligibility?</vt:lpstr>
      <vt:lpstr>Different Norms: Who won?</vt:lpstr>
      <vt:lpstr>SFB PyB</vt:lpstr>
      <vt:lpstr>Different Norms: Rural Penetration</vt:lpstr>
      <vt:lpstr>Different Norms: Client Base?</vt:lpstr>
      <vt:lpstr>Different Norms: Deposits</vt:lpstr>
      <vt:lpstr>Loan biz: PSL (MORE DETAILs in this lecture link)</vt:lpstr>
      <vt:lpstr>Different Norms: Loan Business</vt:lpstr>
      <vt:lpstr>Different Norms: Future growth &amp; evolution</vt:lpstr>
      <vt:lpstr>Why Small f. &amp; Payment banks </vt:lpstr>
      <vt:lpstr>Small f. &amp; Payment banks</vt:lpstr>
      <vt:lpstr>On tap license</vt:lpstr>
      <vt:lpstr>Launched January 2017: 1st PB: Airtel, 2nd IPPB (HQ Delhi)</vt:lpstr>
      <vt:lpstr>Let’s Compare for MCQs</vt:lpstr>
      <vt:lpstr>Commercial Banks →Differential Banks (Chronological order)</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478</cp:revision>
  <dcterms:created xsi:type="dcterms:W3CDTF">2017-02-17T14:02:42Z</dcterms:created>
  <dcterms:modified xsi:type="dcterms:W3CDTF">2017-05-21T12:36:54Z</dcterms:modified>
</cp:coreProperties>
</file>